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52BE"/>
    <a:srgbClr val="78909C"/>
    <a:srgbClr val="F4F5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5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AB66D4-6020-B8B5-3BF4-A9C07E1526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4C88328-6ACC-7986-4576-5BBE068433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62B7D7-0047-A058-035E-299432BE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D130-2132-4FA9-A49A-2086E599DBF3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886DEDC-F107-4BF7-D569-B09DDAA3E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6F581D-8158-C537-BFB0-96B6F17C7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2E86-27C9-48C4-A762-6071788D08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7678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67829D-C5A9-56F6-2754-446AE9C32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D7F320B-D06B-6746-EA60-5A35B5BC24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C6BB0C1-492E-E4CE-D775-4A7035B6B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D130-2132-4FA9-A49A-2086E599DBF3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8872196-FA15-A6A0-37FB-C3D1A16B7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78DB842-84D4-6917-34E4-1FEDA37E1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2E86-27C9-48C4-A762-6071788D08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3920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B58D781-41C6-6AF3-F022-4077B5A02D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2B6CC1F-6AA0-DC1F-1E2B-61CDF6D652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8B25F1E-25F1-3C8C-6C8F-39258FDD0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D130-2132-4FA9-A49A-2086E599DBF3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77C997-39EC-A0D4-1D55-F29F1AC39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806FB4D-1AF7-4DA2-60BA-05B6899F7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2E86-27C9-48C4-A762-6071788D08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9582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F256E6-9FCA-0358-F330-D66859E93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79E47C-2C6D-BC74-7660-EC3AF49CF0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29863F8-8A44-65C2-8BC4-4769F7305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D130-2132-4FA9-A49A-2086E599DBF3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D4431A-5796-B737-593E-A4AFF5F55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622F853-18FE-58BC-78D9-6535AD30E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2E86-27C9-48C4-A762-6071788D08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0186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032ACC-1FFD-E622-1C4D-EBC41A0FC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65D998E-D2CD-3B4B-9F9A-20902726DC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434B76C-36E1-249C-6C8F-954E8B70F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D130-2132-4FA9-A49A-2086E599DBF3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FF4EA40-AEEC-E7CB-8F89-E587C2576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D9A5802-38EA-9586-1A29-7C8D6F906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2E86-27C9-48C4-A762-6071788D08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083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E935AD-7A3B-2251-6614-CF660D89D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4FBD9D-D9BD-9C54-95F6-15085D835A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326DA04-2A6B-D066-202E-00ACC64D3D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77936C2-2769-9297-81AF-3D6867C20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D130-2132-4FA9-A49A-2086E599DBF3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D9BD8A0-F193-A3D5-87BC-966509AFC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D8B2F1-DFFB-2816-2647-D93F67021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2E86-27C9-48C4-A762-6071788D08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0293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E000B1-C0FF-15C1-D4E9-3618AC558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DE387B-9BC0-E7E9-4750-D7F308A860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D8E7380-4201-75AB-7A76-BE86E4A453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2976EFF-BED0-5C5F-2E96-357F0D4DBA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AEB7F97-0EE6-94E3-1087-DC02DA2AB2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07A9173-EEAC-EFFD-1C41-9C2748335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D130-2132-4FA9-A49A-2086E599DBF3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E41BDD7-D257-6E1E-6FB6-08D51C08D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0B4B400-9EDD-199B-77FB-946C054F1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2E86-27C9-48C4-A762-6071788D08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2204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D76E73-BF4C-C308-BAF4-B85BFA6C3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A91FA58-C71E-4EB6-99F5-A91700A8E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D130-2132-4FA9-A49A-2086E599DBF3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99D3074-8B5F-4A21-5F87-8EC6ED118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4F2D69D-327D-1AE1-467D-E5986E0A4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2E86-27C9-48C4-A762-6071788D08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547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F79C13C-ADE8-E667-EBAF-C4A696E87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D130-2132-4FA9-A49A-2086E599DBF3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311FC7E-4613-135A-E463-021126AD5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4348AF6-B89C-5D6F-4164-14CD04379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2E86-27C9-48C4-A762-6071788D08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424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4CDE28-0273-544D-89DE-B29B19D7C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44064F-D573-CFE0-CD1E-F284DE284A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9AB7FB2-267A-689B-910E-264D800EC5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FCEA5F7-C28E-CCF3-3300-1D99B7FFF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D130-2132-4FA9-A49A-2086E599DBF3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D7545D9-6536-9775-E319-81003DFD2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085D8B3-F86B-F2D2-34D0-B5F2A0696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2E86-27C9-48C4-A762-6071788D08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5105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7F7CC0-D533-50CA-CFF3-478F56593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3FA9BC1-5B83-47A3-0E6B-D2865DC273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82130EF-7EDB-6D0F-1C2D-83E6C3CCF4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5970A8A-05E7-E6FB-A9D4-46F145D4D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D130-2132-4FA9-A49A-2086E599DBF3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6D331B3-419A-1A00-120F-56330A62F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769E579-A277-6EC6-5BF4-E7B2E5439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2E86-27C9-48C4-A762-6071788D08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2202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B050E5F-01FC-C685-3AEC-CA5ACB4BB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D331A3D-2628-1FBD-C6C9-4A42FFF5CD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0B2ABD2-A331-EC8D-CC37-E45E79733D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68DD130-2132-4FA9-A49A-2086E599DBF3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4FCAF12-0524-CB41-2906-EFE5E3B3C7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F652699-C556-C322-39DC-36315A750C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B3D2E86-27C9-48C4-A762-6071788D08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2163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5DEAF561-0BAF-4477-0D97-DA77AC24E5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7872" y="0"/>
            <a:ext cx="5616256" cy="6858000"/>
          </a:xfrm>
          <a:prstGeom prst="rect">
            <a:avLst/>
          </a:prstGeom>
        </p:spPr>
      </p:pic>
      <p:sp>
        <p:nvSpPr>
          <p:cNvPr id="9" name="Forme libre : forme 8">
            <a:extLst>
              <a:ext uri="{FF2B5EF4-FFF2-40B4-BE49-F238E27FC236}">
                <a16:creationId xmlns:a16="http://schemas.microsoft.com/office/drawing/2014/main" id="{60F48525-891C-D70D-C7E0-CC0C82F375E3}"/>
              </a:ext>
            </a:extLst>
          </p:cNvPr>
          <p:cNvSpPr/>
          <p:nvPr/>
        </p:nvSpPr>
        <p:spPr>
          <a:xfrm>
            <a:off x="3630168" y="1453896"/>
            <a:ext cx="2629122" cy="2606040"/>
          </a:xfrm>
          <a:custGeom>
            <a:avLst/>
            <a:gdLst>
              <a:gd name="connsiteX0" fmla="*/ 2624328 w 2629122"/>
              <a:gd name="connsiteY0" fmla="*/ 585216 h 2606040"/>
              <a:gd name="connsiteX1" fmla="*/ 2487168 w 2629122"/>
              <a:gd name="connsiteY1" fmla="*/ 548640 h 2606040"/>
              <a:gd name="connsiteX2" fmla="*/ 2404872 w 2629122"/>
              <a:gd name="connsiteY2" fmla="*/ 530352 h 2606040"/>
              <a:gd name="connsiteX3" fmla="*/ 2157984 w 2629122"/>
              <a:gd name="connsiteY3" fmla="*/ 521208 h 2606040"/>
              <a:gd name="connsiteX4" fmla="*/ 1993392 w 2629122"/>
              <a:gd name="connsiteY4" fmla="*/ 539496 h 2606040"/>
              <a:gd name="connsiteX5" fmla="*/ 1956816 w 2629122"/>
              <a:gd name="connsiteY5" fmla="*/ 548640 h 2606040"/>
              <a:gd name="connsiteX6" fmla="*/ 1911096 w 2629122"/>
              <a:gd name="connsiteY6" fmla="*/ 576072 h 2606040"/>
              <a:gd name="connsiteX7" fmla="*/ 1837944 w 2629122"/>
              <a:gd name="connsiteY7" fmla="*/ 621792 h 2606040"/>
              <a:gd name="connsiteX8" fmla="*/ 1819656 w 2629122"/>
              <a:gd name="connsiteY8" fmla="*/ 649224 h 2606040"/>
              <a:gd name="connsiteX9" fmla="*/ 1773936 w 2629122"/>
              <a:gd name="connsiteY9" fmla="*/ 658368 h 2606040"/>
              <a:gd name="connsiteX10" fmla="*/ 1746504 w 2629122"/>
              <a:gd name="connsiteY10" fmla="*/ 667512 h 2606040"/>
              <a:gd name="connsiteX11" fmla="*/ 1700784 w 2629122"/>
              <a:gd name="connsiteY11" fmla="*/ 676656 h 2606040"/>
              <a:gd name="connsiteX12" fmla="*/ 1664208 w 2629122"/>
              <a:gd name="connsiteY12" fmla="*/ 685800 h 2606040"/>
              <a:gd name="connsiteX13" fmla="*/ 1563624 w 2629122"/>
              <a:gd name="connsiteY13" fmla="*/ 704088 h 2606040"/>
              <a:gd name="connsiteX14" fmla="*/ 1517904 w 2629122"/>
              <a:gd name="connsiteY14" fmla="*/ 722376 h 2606040"/>
              <a:gd name="connsiteX15" fmla="*/ 1490472 w 2629122"/>
              <a:gd name="connsiteY15" fmla="*/ 731520 h 2606040"/>
              <a:gd name="connsiteX16" fmla="*/ 1453896 w 2629122"/>
              <a:gd name="connsiteY16" fmla="*/ 713232 h 2606040"/>
              <a:gd name="connsiteX17" fmla="*/ 1444752 w 2629122"/>
              <a:gd name="connsiteY17" fmla="*/ 676656 h 2606040"/>
              <a:gd name="connsiteX18" fmla="*/ 1453896 w 2629122"/>
              <a:gd name="connsiteY18" fmla="*/ 566928 h 2606040"/>
              <a:gd name="connsiteX19" fmla="*/ 1472184 w 2629122"/>
              <a:gd name="connsiteY19" fmla="*/ 512064 h 2606040"/>
              <a:gd name="connsiteX20" fmla="*/ 1481328 w 2629122"/>
              <a:gd name="connsiteY20" fmla="*/ 384048 h 2606040"/>
              <a:gd name="connsiteX21" fmla="*/ 1463040 w 2629122"/>
              <a:gd name="connsiteY21" fmla="*/ 173736 h 2606040"/>
              <a:gd name="connsiteX22" fmla="*/ 1444752 w 2629122"/>
              <a:gd name="connsiteY22" fmla="*/ 118872 h 2606040"/>
              <a:gd name="connsiteX23" fmla="*/ 1380744 w 2629122"/>
              <a:gd name="connsiteY23" fmla="*/ 73152 h 2606040"/>
              <a:gd name="connsiteX24" fmla="*/ 1353312 w 2629122"/>
              <a:gd name="connsiteY24" fmla="*/ 45720 h 2606040"/>
              <a:gd name="connsiteX25" fmla="*/ 1316736 w 2629122"/>
              <a:gd name="connsiteY25" fmla="*/ 36576 h 2606040"/>
              <a:gd name="connsiteX26" fmla="*/ 1243584 w 2629122"/>
              <a:gd name="connsiteY26" fmla="*/ 9144 h 2606040"/>
              <a:gd name="connsiteX27" fmla="*/ 1207008 w 2629122"/>
              <a:gd name="connsiteY27" fmla="*/ 0 h 2606040"/>
              <a:gd name="connsiteX28" fmla="*/ 1024128 w 2629122"/>
              <a:gd name="connsiteY28" fmla="*/ 54864 h 2606040"/>
              <a:gd name="connsiteX29" fmla="*/ 996696 w 2629122"/>
              <a:gd name="connsiteY29" fmla="*/ 91440 h 2606040"/>
              <a:gd name="connsiteX30" fmla="*/ 996696 w 2629122"/>
              <a:gd name="connsiteY30" fmla="*/ 246888 h 2606040"/>
              <a:gd name="connsiteX31" fmla="*/ 1014984 w 2629122"/>
              <a:gd name="connsiteY31" fmla="*/ 292608 h 2606040"/>
              <a:gd name="connsiteX32" fmla="*/ 1033272 w 2629122"/>
              <a:gd name="connsiteY32" fmla="*/ 365760 h 2606040"/>
              <a:gd name="connsiteX33" fmla="*/ 1051560 w 2629122"/>
              <a:gd name="connsiteY33" fmla="*/ 475488 h 2606040"/>
              <a:gd name="connsiteX34" fmla="*/ 1042416 w 2629122"/>
              <a:gd name="connsiteY34" fmla="*/ 950976 h 2606040"/>
              <a:gd name="connsiteX35" fmla="*/ 1014984 w 2629122"/>
              <a:gd name="connsiteY35" fmla="*/ 978408 h 2606040"/>
              <a:gd name="connsiteX36" fmla="*/ 996696 w 2629122"/>
              <a:gd name="connsiteY36" fmla="*/ 1005840 h 2606040"/>
              <a:gd name="connsiteX37" fmla="*/ 969264 w 2629122"/>
              <a:gd name="connsiteY37" fmla="*/ 1042416 h 2606040"/>
              <a:gd name="connsiteX38" fmla="*/ 896112 w 2629122"/>
              <a:gd name="connsiteY38" fmla="*/ 1106424 h 2606040"/>
              <a:gd name="connsiteX39" fmla="*/ 868680 w 2629122"/>
              <a:gd name="connsiteY39" fmla="*/ 1124712 h 2606040"/>
              <a:gd name="connsiteX40" fmla="*/ 841248 w 2629122"/>
              <a:gd name="connsiteY40" fmla="*/ 1133856 h 2606040"/>
              <a:gd name="connsiteX41" fmla="*/ 758952 w 2629122"/>
              <a:gd name="connsiteY41" fmla="*/ 1179576 h 2606040"/>
              <a:gd name="connsiteX42" fmla="*/ 694944 w 2629122"/>
              <a:gd name="connsiteY42" fmla="*/ 1197864 h 2606040"/>
              <a:gd name="connsiteX43" fmla="*/ 658368 w 2629122"/>
              <a:gd name="connsiteY43" fmla="*/ 1216152 h 2606040"/>
              <a:gd name="connsiteX44" fmla="*/ 566928 w 2629122"/>
              <a:gd name="connsiteY44" fmla="*/ 1234440 h 2606040"/>
              <a:gd name="connsiteX45" fmla="*/ 484632 w 2629122"/>
              <a:gd name="connsiteY45" fmla="*/ 1225296 h 2606040"/>
              <a:gd name="connsiteX46" fmla="*/ 402336 w 2629122"/>
              <a:gd name="connsiteY46" fmla="*/ 1161288 h 2606040"/>
              <a:gd name="connsiteX47" fmla="*/ 338328 w 2629122"/>
              <a:gd name="connsiteY47" fmla="*/ 1143000 h 2606040"/>
              <a:gd name="connsiteX48" fmla="*/ 283464 w 2629122"/>
              <a:gd name="connsiteY48" fmla="*/ 1161288 h 2606040"/>
              <a:gd name="connsiteX49" fmla="*/ 237744 w 2629122"/>
              <a:gd name="connsiteY49" fmla="*/ 1216152 h 2606040"/>
              <a:gd name="connsiteX50" fmla="*/ 228600 w 2629122"/>
              <a:gd name="connsiteY50" fmla="*/ 1243584 h 2606040"/>
              <a:gd name="connsiteX51" fmla="*/ 246888 w 2629122"/>
              <a:gd name="connsiteY51" fmla="*/ 1271016 h 2606040"/>
              <a:gd name="connsiteX52" fmla="*/ 210312 w 2629122"/>
              <a:gd name="connsiteY52" fmla="*/ 1353312 h 2606040"/>
              <a:gd name="connsiteX53" fmla="*/ 201168 w 2629122"/>
              <a:gd name="connsiteY53" fmla="*/ 1426464 h 2606040"/>
              <a:gd name="connsiteX54" fmla="*/ 192024 w 2629122"/>
              <a:gd name="connsiteY54" fmla="*/ 1527048 h 2606040"/>
              <a:gd name="connsiteX55" fmla="*/ 164592 w 2629122"/>
              <a:gd name="connsiteY55" fmla="*/ 1554480 h 2606040"/>
              <a:gd name="connsiteX56" fmla="*/ 54864 w 2629122"/>
              <a:gd name="connsiteY56" fmla="*/ 1618488 h 2606040"/>
              <a:gd name="connsiteX57" fmla="*/ 36576 w 2629122"/>
              <a:gd name="connsiteY57" fmla="*/ 1655064 h 2606040"/>
              <a:gd name="connsiteX58" fmla="*/ 9144 w 2629122"/>
              <a:gd name="connsiteY58" fmla="*/ 1700784 h 2606040"/>
              <a:gd name="connsiteX59" fmla="*/ 0 w 2629122"/>
              <a:gd name="connsiteY59" fmla="*/ 1728216 h 2606040"/>
              <a:gd name="connsiteX60" fmla="*/ 9144 w 2629122"/>
              <a:gd name="connsiteY60" fmla="*/ 1792224 h 2606040"/>
              <a:gd name="connsiteX61" fmla="*/ 64008 w 2629122"/>
              <a:gd name="connsiteY61" fmla="*/ 1810512 h 2606040"/>
              <a:gd name="connsiteX62" fmla="*/ 246888 w 2629122"/>
              <a:gd name="connsiteY62" fmla="*/ 1847088 h 2606040"/>
              <a:gd name="connsiteX63" fmla="*/ 265176 w 2629122"/>
              <a:gd name="connsiteY63" fmla="*/ 1901952 h 2606040"/>
              <a:gd name="connsiteX64" fmla="*/ 256032 w 2629122"/>
              <a:gd name="connsiteY64" fmla="*/ 2112264 h 2606040"/>
              <a:gd name="connsiteX65" fmla="*/ 246888 w 2629122"/>
              <a:gd name="connsiteY65" fmla="*/ 2148840 h 2606040"/>
              <a:gd name="connsiteX66" fmla="*/ 237744 w 2629122"/>
              <a:gd name="connsiteY66" fmla="*/ 2267712 h 2606040"/>
              <a:gd name="connsiteX67" fmla="*/ 274320 w 2629122"/>
              <a:gd name="connsiteY67" fmla="*/ 2432304 h 2606040"/>
              <a:gd name="connsiteX68" fmla="*/ 310896 w 2629122"/>
              <a:gd name="connsiteY68" fmla="*/ 2487168 h 2606040"/>
              <a:gd name="connsiteX69" fmla="*/ 448056 w 2629122"/>
              <a:gd name="connsiteY69" fmla="*/ 2569464 h 2606040"/>
              <a:gd name="connsiteX70" fmla="*/ 557784 w 2629122"/>
              <a:gd name="connsiteY70" fmla="*/ 2606040 h 2606040"/>
              <a:gd name="connsiteX71" fmla="*/ 566928 w 2629122"/>
              <a:gd name="connsiteY71" fmla="*/ 2560320 h 2606040"/>
              <a:gd name="connsiteX72" fmla="*/ 594360 w 2629122"/>
              <a:gd name="connsiteY72" fmla="*/ 2523744 h 2606040"/>
              <a:gd name="connsiteX73" fmla="*/ 612648 w 2629122"/>
              <a:gd name="connsiteY73" fmla="*/ 2487168 h 2606040"/>
              <a:gd name="connsiteX74" fmla="*/ 621792 w 2629122"/>
              <a:gd name="connsiteY74" fmla="*/ 2459736 h 2606040"/>
              <a:gd name="connsiteX75" fmla="*/ 640080 w 2629122"/>
              <a:gd name="connsiteY75" fmla="*/ 2423160 h 2606040"/>
              <a:gd name="connsiteX76" fmla="*/ 676656 w 2629122"/>
              <a:gd name="connsiteY76" fmla="*/ 2340864 h 2606040"/>
              <a:gd name="connsiteX77" fmla="*/ 713232 w 2629122"/>
              <a:gd name="connsiteY77" fmla="*/ 2295144 h 2606040"/>
              <a:gd name="connsiteX78" fmla="*/ 740664 w 2629122"/>
              <a:gd name="connsiteY78" fmla="*/ 2276856 h 2606040"/>
              <a:gd name="connsiteX79" fmla="*/ 777240 w 2629122"/>
              <a:gd name="connsiteY79" fmla="*/ 2258568 h 2606040"/>
              <a:gd name="connsiteX80" fmla="*/ 877824 w 2629122"/>
              <a:gd name="connsiteY80" fmla="*/ 2231136 h 2606040"/>
              <a:gd name="connsiteX81" fmla="*/ 905256 w 2629122"/>
              <a:gd name="connsiteY81" fmla="*/ 2212848 h 2606040"/>
              <a:gd name="connsiteX82" fmla="*/ 950976 w 2629122"/>
              <a:gd name="connsiteY82" fmla="*/ 2194560 h 2606040"/>
              <a:gd name="connsiteX83" fmla="*/ 1005840 w 2629122"/>
              <a:gd name="connsiteY83" fmla="*/ 2176272 h 2606040"/>
              <a:gd name="connsiteX84" fmla="*/ 1051560 w 2629122"/>
              <a:gd name="connsiteY84" fmla="*/ 2157984 h 2606040"/>
              <a:gd name="connsiteX85" fmla="*/ 1106424 w 2629122"/>
              <a:gd name="connsiteY85" fmla="*/ 2139696 h 2606040"/>
              <a:gd name="connsiteX86" fmla="*/ 1152144 w 2629122"/>
              <a:gd name="connsiteY86" fmla="*/ 2112264 h 2606040"/>
              <a:gd name="connsiteX87" fmla="*/ 1207008 w 2629122"/>
              <a:gd name="connsiteY87" fmla="*/ 2093976 h 2606040"/>
              <a:gd name="connsiteX88" fmla="*/ 1335024 w 2629122"/>
              <a:gd name="connsiteY88" fmla="*/ 2020824 h 2606040"/>
              <a:gd name="connsiteX89" fmla="*/ 1408176 w 2629122"/>
              <a:gd name="connsiteY89" fmla="*/ 1965960 h 2606040"/>
              <a:gd name="connsiteX90" fmla="*/ 1563624 w 2629122"/>
              <a:gd name="connsiteY90" fmla="*/ 1874520 h 2606040"/>
              <a:gd name="connsiteX91" fmla="*/ 1627632 w 2629122"/>
              <a:gd name="connsiteY91" fmla="*/ 1828800 h 2606040"/>
              <a:gd name="connsiteX92" fmla="*/ 1682496 w 2629122"/>
              <a:gd name="connsiteY92" fmla="*/ 1773936 h 2606040"/>
              <a:gd name="connsiteX93" fmla="*/ 1719072 w 2629122"/>
              <a:gd name="connsiteY93" fmla="*/ 1728216 h 2606040"/>
              <a:gd name="connsiteX94" fmla="*/ 1783080 w 2629122"/>
              <a:gd name="connsiteY94" fmla="*/ 1618488 h 2606040"/>
              <a:gd name="connsiteX95" fmla="*/ 1810512 w 2629122"/>
              <a:gd name="connsiteY95" fmla="*/ 1545336 h 2606040"/>
              <a:gd name="connsiteX96" fmla="*/ 1819656 w 2629122"/>
              <a:gd name="connsiteY96" fmla="*/ 1508760 h 2606040"/>
              <a:gd name="connsiteX97" fmla="*/ 1828800 w 2629122"/>
              <a:gd name="connsiteY97" fmla="*/ 1481328 h 2606040"/>
              <a:gd name="connsiteX98" fmla="*/ 1847088 w 2629122"/>
              <a:gd name="connsiteY98" fmla="*/ 1389888 h 2606040"/>
              <a:gd name="connsiteX99" fmla="*/ 1856232 w 2629122"/>
              <a:gd name="connsiteY99" fmla="*/ 1353312 h 2606040"/>
              <a:gd name="connsiteX100" fmla="*/ 1847088 w 2629122"/>
              <a:gd name="connsiteY100" fmla="*/ 1051560 h 2606040"/>
              <a:gd name="connsiteX101" fmla="*/ 1865376 w 2629122"/>
              <a:gd name="connsiteY101" fmla="*/ 896112 h 2606040"/>
              <a:gd name="connsiteX102" fmla="*/ 2020824 w 2629122"/>
              <a:gd name="connsiteY102" fmla="*/ 859536 h 2606040"/>
              <a:gd name="connsiteX103" fmla="*/ 2267712 w 2629122"/>
              <a:gd name="connsiteY103" fmla="*/ 850392 h 2606040"/>
              <a:gd name="connsiteX104" fmla="*/ 2313432 w 2629122"/>
              <a:gd name="connsiteY104" fmla="*/ 841248 h 2606040"/>
              <a:gd name="connsiteX105" fmla="*/ 2340864 w 2629122"/>
              <a:gd name="connsiteY105" fmla="*/ 832104 h 2606040"/>
              <a:gd name="connsiteX106" fmla="*/ 2404872 w 2629122"/>
              <a:gd name="connsiteY106" fmla="*/ 822960 h 2606040"/>
              <a:gd name="connsiteX107" fmla="*/ 2468880 w 2629122"/>
              <a:gd name="connsiteY107" fmla="*/ 804672 h 2606040"/>
              <a:gd name="connsiteX108" fmla="*/ 2496312 w 2629122"/>
              <a:gd name="connsiteY108" fmla="*/ 795528 h 2606040"/>
              <a:gd name="connsiteX109" fmla="*/ 2523744 w 2629122"/>
              <a:gd name="connsiteY109" fmla="*/ 758952 h 2606040"/>
              <a:gd name="connsiteX110" fmla="*/ 2560320 w 2629122"/>
              <a:gd name="connsiteY110" fmla="*/ 704088 h 2606040"/>
              <a:gd name="connsiteX111" fmla="*/ 2596896 w 2629122"/>
              <a:gd name="connsiteY111" fmla="*/ 640080 h 2606040"/>
              <a:gd name="connsiteX112" fmla="*/ 2624328 w 2629122"/>
              <a:gd name="connsiteY112" fmla="*/ 585216 h 2606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</a:cxnLst>
            <a:rect l="l" t="t" r="r" b="b"/>
            <a:pathLst>
              <a:path w="2629122" h="2606040">
                <a:moveTo>
                  <a:pt x="2624328" y="585216"/>
                </a:moveTo>
                <a:cubicBezTo>
                  <a:pt x="2606040" y="569976"/>
                  <a:pt x="2655518" y="592943"/>
                  <a:pt x="2487168" y="548640"/>
                </a:cubicBezTo>
                <a:cubicBezTo>
                  <a:pt x="2459992" y="541488"/>
                  <a:pt x="2432876" y="532686"/>
                  <a:pt x="2404872" y="530352"/>
                </a:cubicBezTo>
                <a:cubicBezTo>
                  <a:pt x="2322804" y="523513"/>
                  <a:pt x="2240280" y="524256"/>
                  <a:pt x="2157984" y="521208"/>
                </a:cubicBezTo>
                <a:cubicBezTo>
                  <a:pt x="2103120" y="527304"/>
                  <a:pt x="2048087" y="532038"/>
                  <a:pt x="1993392" y="539496"/>
                </a:cubicBezTo>
                <a:cubicBezTo>
                  <a:pt x="1980940" y="541194"/>
                  <a:pt x="1968300" y="543536"/>
                  <a:pt x="1956816" y="548640"/>
                </a:cubicBezTo>
                <a:cubicBezTo>
                  <a:pt x="1940575" y="555858"/>
                  <a:pt x="1926232" y="566757"/>
                  <a:pt x="1911096" y="576072"/>
                </a:cubicBezTo>
                <a:lnTo>
                  <a:pt x="1837944" y="621792"/>
                </a:lnTo>
                <a:cubicBezTo>
                  <a:pt x="1831848" y="630936"/>
                  <a:pt x="1829198" y="643772"/>
                  <a:pt x="1819656" y="649224"/>
                </a:cubicBezTo>
                <a:cubicBezTo>
                  <a:pt x="1806162" y="656935"/>
                  <a:pt x="1789014" y="654599"/>
                  <a:pt x="1773936" y="658368"/>
                </a:cubicBezTo>
                <a:cubicBezTo>
                  <a:pt x="1764585" y="660706"/>
                  <a:pt x="1755855" y="665174"/>
                  <a:pt x="1746504" y="667512"/>
                </a:cubicBezTo>
                <a:cubicBezTo>
                  <a:pt x="1731426" y="671281"/>
                  <a:pt x="1715956" y="673285"/>
                  <a:pt x="1700784" y="676656"/>
                </a:cubicBezTo>
                <a:cubicBezTo>
                  <a:pt x="1688516" y="679382"/>
                  <a:pt x="1676573" y="683552"/>
                  <a:pt x="1664208" y="685800"/>
                </a:cubicBezTo>
                <a:cubicBezTo>
                  <a:pt x="1622323" y="693415"/>
                  <a:pt x="1600955" y="691644"/>
                  <a:pt x="1563624" y="704088"/>
                </a:cubicBezTo>
                <a:cubicBezTo>
                  <a:pt x="1548052" y="709279"/>
                  <a:pt x="1533273" y="716613"/>
                  <a:pt x="1517904" y="722376"/>
                </a:cubicBezTo>
                <a:cubicBezTo>
                  <a:pt x="1508879" y="725760"/>
                  <a:pt x="1499616" y="728472"/>
                  <a:pt x="1490472" y="731520"/>
                </a:cubicBezTo>
                <a:cubicBezTo>
                  <a:pt x="1478280" y="725424"/>
                  <a:pt x="1462622" y="723704"/>
                  <a:pt x="1453896" y="713232"/>
                </a:cubicBezTo>
                <a:cubicBezTo>
                  <a:pt x="1445851" y="703578"/>
                  <a:pt x="1444752" y="689223"/>
                  <a:pt x="1444752" y="676656"/>
                </a:cubicBezTo>
                <a:cubicBezTo>
                  <a:pt x="1444752" y="639953"/>
                  <a:pt x="1447862" y="603131"/>
                  <a:pt x="1453896" y="566928"/>
                </a:cubicBezTo>
                <a:cubicBezTo>
                  <a:pt x="1457065" y="547913"/>
                  <a:pt x="1472184" y="512064"/>
                  <a:pt x="1472184" y="512064"/>
                </a:cubicBezTo>
                <a:cubicBezTo>
                  <a:pt x="1475232" y="469392"/>
                  <a:pt x="1482484" y="426813"/>
                  <a:pt x="1481328" y="384048"/>
                </a:cubicBezTo>
                <a:cubicBezTo>
                  <a:pt x="1479427" y="313705"/>
                  <a:pt x="1472655" y="243445"/>
                  <a:pt x="1463040" y="173736"/>
                </a:cubicBezTo>
                <a:cubicBezTo>
                  <a:pt x="1460406" y="154640"/>
                  <a:pt x="1455445" y="134912"/>
                  <a:pt x="1444752" y="118872"/>
                </a:cubicBezTo>
                <a:cubicBezTo>
                  <a:pt x="1436516" y="106519"/>
                  <a:pt x="1394080" y="84265"/>
                  <a:pt x="1380744" y="73152"/>
                </a:cubicBezTo>
                <a:cubicBezTo>
                  <a:pt x="1370810" y="64873"/>
                  <a:pt x="1364540" y="52136"/>
                  <a:pt x="1353312" y="45720"/>
                </a:cubicBezTo>
                <a:cubicBezTo>
                  <a:pt x="1342401" y="39485"/>
                  <a:pt x="1328820" y="40028"/>
                  <a:pt x="1316736" y="36576"/>
                </a:cubicBezTo>
                <a:cubicBezTo>
                  <a:pt x="1271792" y="23735"/>
                  <a:pt x="1301558" y="28469"/>
                  <a:pt x="1243584" y="9144"/>
                </a:cubicBezTo>
                <a:cubicBezTo>
                  <a:pt x="1231662" y="5170"/>
                  <a:pt x="1219200" y="3048"/>
                  <a:pt x="1207008" y="0"/>
                </a:cubicBezTo>
                <a:cubicBezTo>
                  <a:pt x="1072131" y="16860"/>
                  <a:pt x="1085446" y="-15213"/>
                  <a:pt x="1024128" y="54864"/>
                </a:cubicBezTo>
                <a:cubicBezTo>
                  <a:pt x="1014092" y="66333"/>
                  <a:pt x="1005840" y="79248"/>
                  <a:pt x="996696" y="91440"/>
                </a:cubicBezTo>
                <a:cubicBezTo>
                  <a:pt x="975843" y="153999"/>
                  <a:pt x="978790" y="133484"/>
                  <a:pt x="996696" y="246888"/>
                </a:cubicBezTo>
                <a:cubicBezTo>
                  <a:pt x="999256" y="263101"/>
                  <a:pt x="1009221" y="277239"/>
                  <a:pt x="1014984" y="292608"/>
                </a:cubicBezTo>
                <a:cubicBezTo>
                  <a:pt x="1025960" y="321877"/>
                  <a:pt x="1027209" y="331401"/>
                  <a:pt x="1033272" y="365760"/>
                </a:cubicBezTo>
                <a:cubicBezTo>
                  <a:pt x="1039716" y="402276"/>
                  <a:pt x="1051560" y="475488"/>
                  <a:pt x="1051560" y="475488"/>
                </a:cubicBezTo>
                <a:cubicBezTo>
                  <a:pt x="1048512" y="633984"/>
                  <a:pt x="1053915" y="792868"/>
                  <a:pt x="1042416" y="950976"/>
                </a:cubicBezTo>
                <a:cubicBezTo>
                  <a:pt x="1041478" y="963874"/>
                  <a:pt x="1023263" y="968474"/>
                  <a:pt x="1014984" y="978408"/>
                </a:cubicBezTo>
                <a:cubicBezTo>
                  <a:pt x="1007949" y="986851"/>
                  <a:pt x="1003084" y="996897"/>
                  <a:pt x="996696" y="1005840"/>
                </a:cubicBezTo>
                <a:cubicBezTo>
                  <a:pt x="987838" y="1018241"/>
                  <a:pt x="979182" y="1030845"/>
                  <a:pt x="969264" y="1042416"/>
                </a:cubicBezTo>
                <a:cubicBezTo>
                  <a:pt x="948963" y="1066101"/>
                  <a:pt x="920340" y="1088253"/>
                  <a:pt x="896112" y="1106424"/>
                </a:cubicBezTo>
                <a:cubicBezTo>
                  <a:pt x="887320" y="1113018"/>
                  <a:pt x="878510" y="1119797"/>
                  <a:pt x="868680" y="1124712"/>
                </a:cubicBezTo>
                <a:cubicBezTo>
                  <a:pt x="860059" y="1129023"/>
                  <a:pt x="849869" y="1129545"/>
                  <a:pt x="841248" y="1133856"/>
                </a:cubicBezTo>
                <a:cubicBezTo>
                  <a:pt x="771883" y="1168538"/>
                  <a:pt x="820594" y="1153158"/>
                  <a:pt x="758952" y="1179576"/>
                </a:cubicBezTo>
                <a:cubicBezTo>
                  <a:pt x="707371" y="1201682"/>
                  <a:pt x="756813" y="1174663"/>
                  <a:pt x="694944" y="1197864"/>
                </a:cubicBezTo>
                <a:cubicBezTo>
                  <a:pt x="682181" y="1202650"/>
                  <a:pt x="670897" y="1210782"/>
                  <a:pt x="658368" y="1216152"/>
                </a:cubicBezTo>
                <a:cubicBezTo>
                  <a:pt x="626449" y="1229832"/>
                  <a:pt x="604791" y="1229031"/>
                  <a:pt x="566928" y="1234440"/>
                </a:cubicBezTo>
                <a:cubicBezTo>
                  <a:pt x="539496" y="1231392"/>
                  <a:pt x="510816" y="1234024"/>
                  <a:pt x="484632" y="1225296"/>
                </a:cubicBezTo>
                <a:cubicBezTo>
                  <a:pt x="331131" y="1174129"/>
                  <a:pt x="497012" y="1208626"/>
                  <a:pt x="402336" y="1161288"/>
                </a:cubicBezTo>
                <a:cubicBezTo>
                  <a:pt x="382489" y="1151364"/>
                  <a:pt x="359664" y="1149096"/>
                  <a:pt x="338328" y="1143000"/>
                </a:cubicBezTo>
                <a:cubicBezTo>
                  <a:pt x="320040" y="1149096"/>
                  <a:pt x="297095" y="1147657"/>
                  <a:pt x="283464" y="1161288"/>
                </a:cubicBezTo>
                <a:cubicBezTo>
                  <a:pt x="263241" y="1181511"/>
                  <a:pt x="250475" y="1190691"/>
                  <a:pt x="237744" y="1216152"/>
                </a:cubicBezTo>
                <a:cubicBezTo>
                  <a:pt x="233433" y="1224773"/>
                  <a:pt x="231648" y="1234440"/>
                  <a:pt x="228600" y="1243584"/>
                </a:cubicBezTo>
                <a:cubicBezTo>
                  <a:pt x="234696" y="1252728"/>
                  <a:pt x="245334" y="1260137"/>
                  <a:pt x="246888" y="1271016"/>
                </a:cubicBezTo>
                <a:cubicBezTo>
                  <a:pt x="250510" y="1296373"/>
                  <a:pt x="220059" y="1337066"/>
                  <a:pt x="210312" y="1353312"/>
                </a:cubicBezTo>
                <a:cubicBezTo>
                  <a:pt x="207264" y="1377696"/>
                  <a:pt x="203740" y="1402025"/>
                  <a:pt x="201168" y="1426464"/>
                </a:cubicBezTo>
                <a:cubicBezTo>
                  <a:pt x="197644" y="1459945"/>
                  <a:pt x="201273" y="1494677"/>
                  <a:pt x="192024" y="1527048"/>
                </a:cubicBezTo>
                <a:cubicBezTo>
                  <a:pt x="188471" y="1539482"/>
                  <a:pt x="174690" y="1546402"/>
                  <a:pt x="164592" y="1554480"/>
                </a:cubicBezTo>
                <a:cubicBezTo>
                  <a:pt x="103806" y="1603109"/>
                  <a:pt x="114550" y="1594613"/>
                  <a:pt x="54864" y="1618488"/>
                </a:cubicBezTo>
                <a:cubicBezTo>
                  <a:pt x="48768" y="1630680"/>
                  <a:pt x="43196" y="1643148"/>
                  <a:pt x="36576" y="1655064"/>
                </a:cubicBezTo>
                <a:cubicBezTo>
                  <a:pt x="27945" y="1670600"/>
                  <a:pt x="17092" y="1684888"/>
                  <a:pt x="9144" y="1700784"/>
                </a:cubicBezTo>
                <a:cubicBezTo>
                  <a:pt x="4833" y="1709405"/>
                  <a:pt x="3048" y="1719072"/>
                  <a:pt x="0" y="1728216"/>
                </a:cubicBezTo>
                <a:cubicBezTo>
                  <a:pt x="3048" y="1749552"/>
                  <a:pt x="-4088" y="1775211"/>
                  <a:pt x="9144" y="1792224"/>
                </a:cubicBezTo>
                <a:cubicBezTo>
                  <a:pt x="20979" y="1807441"/>
                  <a:pt x="64008" y="1810512"/>
                  <a:pt x="64008" y="1810512"/>
                </a:cubicBezTo>
                <a:cubicBezTo>
                  <a:pt x="185206" y="1901410"/>
                  <a:pt x="-60610" y="1727505"/>
                  <a:pt x="246888" y="1847088"/>
                </a:cubicBezTo>
                <a:cubicBezTo>
                  <a:pt x="264854" y="1854075"/>
                  <a:pt x="259080" y="1883664"/>
                  <a:pt x="265176" y="1901952"/>
                </a:cubicBezTo>
                <a:cubicBezTo>
                  <a:pt x="262128" y="1972056"/>
                  <a:pt x="261216" y="2042285"/>
                  <a:pt x="256032" y="2112264"/>
                </a:cubicBezTo>
                <a:cubicBezTo>
                  <a:pt x="255104" y="2124797"/>
                  <a:pt x="248356" y="2136359"/>
                  <a:pt x="246888" y="2148840"/>
                </a:cubicBezTo>
                <a:cubicBezTo>
                  <a:pt x="242245" y="2188309"/>
                  <a:pt x="240792" y="2228088"/>
                  <a:pt x="237744" y="2267712"/>
                </a:cubicBezTo>
                <a:cubicBezTo>
                  <a:pt x="244768" y="2309856"/>
                  <a:pt x="251810" y="2387283"/>
                  <a:pt x="274320" y="2432304"/>
                </a:cubicBezTo>
                <a:cubicBezTo>
                  <a:pt x="284150" y="2451963"/>
                  <a:pt x="292049" y="2475860"/>
                  <a:pt x="310896" y="2487168"/>
                </a:cubicBezTo>
                <a:cubicBezTo>
                  <a:pt x="356616" y="2514600"/>
                  <a:pt x="400016" y="2546334"/>
                  <a:pt x="448056" y="2569464"/>
                </a:cubicBezTo>
                <a:cubicBezTo>
                  <a:pt x="482794" y="2586190"/>
                  <a:pt x="521208" y="2593848"/>
                  <a:pt x="557784" y="2606040"/>
                </a:cubicBezTo>
                <a:cubicBezTo>
                  <a:pt x="560832" y="2590800"/>
                  <a:pt x="560616" y="2574522"/>
                  <a:pt x="566928" y="2560320"/>
                </a:cubicBezTo>
                <a:cubicBezTo>
                  <a:pt x="573118" y="2546394"/>
                  <a:pt x="586283" y="2536667"/>
                  <a:pt x="594360" y="2523744"/>
                </a:cubicBezTo>
                <a:cubicBezTo>
                  <a:pt x="601584" y="2512185"/>
                  <a:pt x="607278" y="2499697"/>
                  <a:pt x="612648" y="2487168"/>
                </a:cubicBezTo>
                <a:cubicBezTo>
                  <a:pt x="616445" y="2478309"/>
                  <a:pt x="617995" y="2468595"/>
                  <a:pt x="621792" y="2459736"/>
                </a:cubicBezTo>
                <a:cubicBezTo>
                  <a:pt x="627162" y="2447207"/>
                  <a:pt x="634544" y="2435616"/>
                  <a:pt x="640080" y="2423160"/>
                </a:cubicBezTo>
                <a:cubicBezTo>
                  <a:pt x="650640" y="2399400"/>
                  <a:pt x="661649" y="2363374"/>
                  <a:pt x="676656" y="2340864"/>
                </a:cubicBezTo>
                <a:cubicBezTo>
                  <a:pt x="687482" y="2324625"/>
                  <a:pt x="699432" y="2308944"/>
                  <a:pt x="713232" y="2295144"/>
                </a:cubicBezTo>
                <a:cubicBezTo>
                  <a:pt x="721003" y="2287373"/>
                  <a:pt x="731122" y="2282308"/>
                  <a:pt x="740664" y="2276856"/>
                </a:cubicBezTo>
                <a:cubicBezTo>
                  <a:pt x="752499" y="2270093"/>
                  <a:pt x="764308" y="2262879"/>
                  <a:pt x="777240" y="2258568"/>
                </a:cubicBezTo>
                <a:cubicBezTo>
                  <a:pt x="863290" y="2229885"/>
                  <a:pt x="781638" y="2273885"/>
                  <a:pt x="877824" y="2231136"/>
                </a:cubicBezTo>
                <a:cubicBezTo>
                  <a:pt x="887867" y="2226673"/>
                  <a:pt x="895426" y="2217763"/>
                  <a:pt x="905256" y="2212848"/>
                </a:cubicBezTo>
                <a:cubicBezTo>
                  <a:pt x="919937" y="2205507"/>
                  <a:pt x="935550" y="2200169"/>
                  <a:pt x="950976" y="2194560"/>
                </a:cubicBezTo>
                <a:cubicBezTo>
                  <a:pt x="969093" y="2187972"/>
                  <a:pt x="987942" y="2183431"/>
                  <a:pt x="1005840" y="2176272"/>
                </a:cubicBezTo>
                <a:cubicBezTo>
                  <a:pt x="1021080" y="2170176"/>
                  <a:pt x="1036134" y="2163593"/>
                  <a:pt x="1051560" y="2157984"/>
                </a:cubicBezTo>
                <a:cubicBezTo>
                  <a:pt x="1069677" y="2151396"/>
                  <a:pt x="1088875" y="2147673"/>
                  <a:pt x="1106424" y="2139696"/>
                </a:cubicBezTo>
                <a:cubicBezTo>
                  <a:pt x="1122604" y="2132342"/>
                  <a:pt x="1135964" y="2119618"/>
                  <a:pt x="1152144" y="2112264"/>
                </a:cubicBezTo>
                <a:cubicBezTo>
                  <a:pt x="1169693" y="2104287"/>
                  <a:pt x="1189289" y="2101570"/>
                  <a:pt x="1207008" y="2093976"/>
                </a:cubicBezTo>
                <a:cubicBezTo>
                  <a:pt x="1260585" y="2071014"/>
                  <a:pt x="1289108" y="2053621"/>
                  <a:pt x="1335024" y="2020824"/>
                </a:cubicBezTo>
                <a:cubicBezTo>
                  <a:pt x="1359827" y="2003108"/>
                  <a:pt x="1380914" y="1979591"/>
                  <a:pt x="1408176" y="1965960"/>
                </a:cubicBezTo>
                <a:cubicBezTo>
                  <a:pt x="1468722" y="1935687"/>
                  <a:pt x="1493365" y="1924705"/>
                  <a:pt x="1563624" y="1874520"/>
                </a:cubicBezTo>
                <a:cubicBezTo>
                  <a:pt x="1584960" y="1859280"/>
                  <a:pt x="1607616" y="1845737"/>
                  <a:pt x="1627632" y="1828800"/>
                </a:cubicBezTo>
                <a:cubicBezTo>
                  <a:pt x="1647376" y="1812094"/>
                  <a:pt x="1665099" y="1793073"/>
                  <a:pt x="1682496" y="1773936"/>
                </a:cubicBezTo>
                <a:cubicBezTo>
                  <a:pt x="1695624" y="1759495"/>
                  <a:pt x="1708470" y="1744602"/>
                  <a:pt x="1719072" y="1728216"/>
                </a:cubicBezTo>
                <a:cubicBezTo>
                  <a:pt x="1742076" y="1692665"/>
                  <a:pt x="1783080" y="1618488"/>
                  <a:pt x="1783080" y="1618488"/>
                </a:cubicBezTo>
                <a:cubicBezTo>
                  <a:pt x="1806551" y="1524603"/>
                  <a:pt x="1774650" y="1640969"/>
                  <a:pt x="1810512" y="1545336"/>
                </a:cubicBezTo>
                <a:cubicBezTo>
                  <a:pt x="1814925" y="1533569"/>
                  <a:pt x="1816204" y="1520844"/>
                  <a:pt x="1819656" y="1508760"/>
                </a:cubicBezTo>
                <a:cubicBezTo>
                  <a:pt x="1822304" y="1499492"/>
                  <a:pt x="1826633" y="1490720"/>
                  <a:pt x="1828800" y="1481328"/>
                </a:cubicBezTo>
                <a:cubicBezTo>
                  <a:pt x="1835789" y="1451040"/>
                  <a:pt x="1839549" y="1420044"/>
                  <a:pt x="1847088" y="1389888"/>
                </a:cubicBezTo>
                <a:lnTo>
                  <a:pt x="1856232" y="1353312"/>
                </a:lnTo>
                <a:cubicBezTo>
                  <a:pt x="1853184" y="1252728"/>
                  <a:pt x="1845076" y="1152170"/>
                  <a:pt x="1847088" y="1051560"/>
                </a:cubicBezTo>
                <a:cubicBezTo>
                  <a:pt x="1848131" y="999397"/>
                  <a:pt x="1840233" y="941827"/>
                  <a:pt x="1865376" y="896112"/>
                </a:cubicBezTo>
                <a:cubicBezTo>
                  <a:pt x="1877321" y="874393"/>
                  <a:pt x="1998578" y="860807"/>
                  <a:pt x="2020824" y="859536"/>
                </a:cubicBezTo>
                <a:cubicBezTo>
                  <a:pt x="2103042" y="854838"/>
                  <a:pt x="2185416" y="853440"/>
                  <a:pt x="2267712" y="850392"/>
                </a:cubicBezTo>
                <a:cubicBezTo>
                  <a:pt x="2282952" y="847344"/>
                  <a:pt x="2298354" y="845017"/>
                  <a:pt x="2313432" y="841248"/>
                </a:cubicBezTo>
                <a:cubicBezTo>
                  <a:pt x="2322783" y="838910"/>
                  <a:pt x="2331413" y="833994"/>
                  <a:pt x="2340864" y="832104"/>
                </a:cubicBezTo>
                <a:cubicBezTo>
                  <a:pt x="2361998" y="827877"/>
                  <a:pt x="2383536" y="826008"/>
                  <a:pt x="2404872" y="822960"/>
                </a:cubicBezTo>
                <a:cubicBezTo>
                  <a:pt x="2470645" y="801036"/>
                  <a:pt x="2388508" y="827635"/>
                  <a:pt x="2468880" y="804672"/>
                </a:cubicBezTo>
                <a:cubicBezTo>
                  <a:pt x="2478148" y="802024"/>
                  <a:pt x="2487168" y="798576"/>
                  <a:pt x="2496312" y="795528"/>
                </a:cubicBezTo>
                <a:cubicBezTo>
                  <a:pt x="2505456" y="783336"/>
                  <a:pt x="2515004" y="771437"/>
                  <a:pt x="2523744" y="758952"/>
                </a:cubicBezTo>
                <a:cubicBezTo>
                  <a:pt x="2536348" y="740946"/>
                  <a:pt x="2560320" y="704088"/>
                  <a:pt x="2560320" y="704088"/>
                </a:cubicBezTo>
                <a:cubicBezTo>
                  <a:pt x="2584365" y="607906"/>
                  <a:pt x="2548472" y="724823"/>
                  <a:pt x="2596896" y="640080"/>
                </a:cubicBezTo>
                <a:cubicBezTo>
                  <a:pt x="2603131" y="629169"/>
                  <a:pt x="2642616" y="600456"/>
                  <a:pt x="2624328" y="585216"/>
                </a:cubicBezTo>
                <a:close/>
              </a:path>
            </a:pathLst>
          </a:custGeom>
          <a:noFill/>
          <a:ln w="28575">
            <a:solidFill>
              <a:srgbClr val="E952BE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F35EF5D-C550-2088-2687-94F5507B7CFD}"/>
              </a:ext>
            </a:extLst>
          </p:cNvPr>
          <p:cNvSpPr txBox="1"/>
          <p:nvPr/>
        </p:nvSpPr>
        <p:spPr>
          <a:xfrm>
            <a:off x="4493228" y="2394158"/>
            <a:ext cx="1014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i="1" dirty="0">
                <a:solidFill>
                  <a:srgbClr val="E952BE"/>
                </a:solidFill>
                <a:latin typeface="Trebuchet MS" panose="020B0603020202020204" pitchFamily="34" charset="0"/>
              </a:rPr>
              <a:t>Les Nocturnes au Marché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72BD7732-0BEE-9E7C-89BF-90EFD8955ED0}"/>
              </a:ext>
            </a:extLst>
          </p:cNvPr>
          <p:cNvSpPr txBox="1"/>
          <p:nvPr/>
        </p:nvSpPr>
        <p:spPr>
          <a:xfrm>
            <a:off x="4313793" y="2872332"/>
            <a:ext cx="48463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>
                <a:solidFill>
                  <a:schemeClr val="bg2">
                    <a:lumMod val="25000"/>
                  </a:schemeClr>
                </a:solidFill>
              </a:rPr>
              <a:t>Halle – Marché central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56D9A496-9173-9D9D-7F51-C31D9019BF1F}"/>
              </a:ext>
            </a:extLst>
          </p:cNvPr>
          <p:cNvSpPr txBox="1"/>
          <p:nvPr/>
        </p:nvSpPr>
        <p:spPr>
          <a:xfrm rot="15328995">
            <a:off x="4407707" y="1815219"/>
            <a:ext cx="90133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>
                <a:solidFill>
                  <a:srgbClr val="78909C"/>
                </a:solidFill>
              </a:rPr>
              <a:t>Av. du Marché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77808130-66F7-F883-14A0-1672140A7016}"/>
              </a:ext>
            </a:extLst>
          </p:cNvPr>
          <p:cNvSpPr txBox="1"/>
          <p:nvPr/>
        </p:nvSpPr>
        <p:spPr>
          <a:xfrm rot="16003132">
            <a:off x="3600123" y="3112542"/>
            <a:ext cx="90133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>
                <a:solidFill>
                  <a:srgbClr val="78909C"/>
                </a:solidFill>
              </a:rPr>
              <a:t>Av. des Pétrels</a:t>
            </a:r>
          </a:p>
        </p:txBody>
      </p:sp>
      <p:sp>
        <p:nvSpPr>
          <p:cNvPr id="14" name="Interdiction 13">
            <a:extLst>
              <a:ext uri="{FF2B5EF4-FFF2-40B4-BE49-F238E27FC236}">
                <a16:creationId xmlns:a16="http://schemas.microsoft.com/office/drawing/2014/main" id="{DF2364FC-4B4E-A50D-C967-84C9888374C7}"/>
              </a:ext>
            </a:extLst>
          </p:cNvPr>
          <p:cNvSpPr/>
          <p:nvPr/>
        </p:nvSpPr>
        <p:spPr>
          <a:xfrm>
            <a:off x="4696753" y="1350017"/>
            <a:ext cx="203343" cy="207751"/>
          </a:xfrm>
          <a:prstGeom prst="noSmoking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5" name="Interdiction 14">
            <a:extLst>
              <a:ext uri="{FF2B5EF4-FFF2-40B4-BE49-F238E27FC236}">
                <a16:creationId xmlns:a16="http://schemas.microsoft.com/office/drawing/2014/main" id="{CC9E1241-1229-9580-7EC9-AF7F57BEC543}"/>
              </a:ext>
            </a:extLst>
          </p:cNvPr>
          <p:cNvSpPr/>
          <p:nvPr/>
        </p:nvSpPr>
        <p:spPr>
          <a:xfrm>
            <a:off x="3834357" y="1707495"/>
            <a:ext cx="203343" cy="207751"/>
          </a:xfrm>
          <a:prstGeom prst="noSmoking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6" name="Interdiction 15">
            <a:extLst>
              <a:ext uri="{FF2B5EF4-FFF2-40B4-BE49-F238E27FC236}">
                <a16:creationId xmlns:a16="http://schemas.microsoft.com/office/drawing/2014/main" id="{07F7FCC2-552B-78FC-9F22-BAAAECBF643A}"/>
              </a:ext>
            </a:extLst>
          </p:cNvPr>
          <p:cNvSpPr/>
          <p:nvPr/>
        </p:nvSpPr>
        <p:spPr>
          <a:xfrm>
            <a:off x="3448970" y="3183954"/>
            <a:ext cx="203343" cy="207751"/>
          </a:xfrm>
          <a:prstGeom prst="noSmoking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7" name="Interdiction 16">
            <a:extLst>
              <a:ext uri="{FF2B5EF4-FFF2-40B4-BE49-F238E27FC236}">
                <a16:creationId xmlns:a16="http://schemas.microsoft.com/office/drawing/2014/main" id="{7AA211D4-9080-B524-F36D-96E85D39EC90}"/>
              </a:ext>
            </a:extLst>
          </p:cNvPr>
          <p:cNvSpPr/>
          <p:nvPr/>
        </p:nvSpPr>
        <p:spPr>
          <a:xfrm>
            <a:off x="3976963" y="3944165"/>
            <a:ext cx="203343" cy="207751"/>
          </a:xfrm>
          <a:prstGeom prst="noSmoking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8" name="Interdiction 17">
            <a:extLst>
              <a:ext uri="{FF2B5EF4-FFF2-40B4-BE49-F238E27FC236}">
                <a16:creationId xmlns:a16="http://schemas.microsoft.com/office/drawing/2014/main" id="{9E211377-C85F-90A9-0D22-EE7284AB3876}"/>
              </a:ext>
            </a:extLst>
          </p:cNvPr>
          <p:cNvSpPr/>
          <p:nvPr/>
        </p:nvSpPr>
        <p:spPr>
          <a:xfrm>
            <a:off x="4899049" y="3460473"/>
            <a:ext cx="203343" cy="207751"/>
          </a:xfrm>
          <a:prstGeom prst="noSmoking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9" name="Interdiction 18">
            <a:extLst>
              <a:ext uri="{FF2B5EF4-FFF2-40B4-BE49-F238E27FC236}">
                <a16:creationId xmlns:a16="http://schemas.microsoft.com/office/drawing/2014/main" id="{76C090B5-E560-B0FB-8065-2A7125B1E4A6}"/>
              </a:ext>
            </a:extLst>
          </p:cNvPr>
          <p:cNvSpPr/>
          <p:nvPr/>
        </p:nvSpPr>
        <p:spPr>
          <a:xfrm>
            <a:off x="6157618" y="2003529"/>
            <a:ext cx="203343" cy="207751"/>
          </a:xfrm>
          <a:prstGeom prst="noSmoking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2" name="Forme libre : forme 21">
            <a:extLst>
              <a:ext uri="{FF2B5EF4-FFF2-40B4-BE49-F238E27FC236}">
                <a16:creationId xmlns:a16="http://schemas.microsoft.com/office/drawing/2014/main" id="{85EBF1D1-483B-1AAA-546C-5FA8770C4CE3}"/>
              </a:ext>
            </a:extLst>
          </p:cNvPr>
          <p:cNvSpPr/>
          <p:nvPr/>
        </p:nvSpPr>
        <p:spPr>
          <a:xfrm>
            <a:off x="186300" y="1453894"/>
            <a:ext cx="873564" cy="779368"/>
          </a:xfrm>
          <a:custGeom>
            <a:avLst/>
            <a:gdLst>
              <a:gd name="connsiteX0" fmla="*/ 2624328 w 2629122"/>
              <a:gd name="connsiteY0" fmla="*/ 585216 h 2606040"/>
              <a:gd name="connsiteX1" fmla="*/ 2487168 w 2629122"/>
              <a:gd name="connsiteY1" fmla="*/ 548640 h 2606040"/>
              <a:gd name="connsiteX2" fmla="*/ 2404872 w 2629122"/>
              <a:gd name="connsiteY2" fmla="*/ 530352 h 2606040"/>
              <a:gd name="connsiteX3" fmla="*/ 2157984 w 2629122"/>
              <a:gd name="connsiteY3" fmla="*/ 521208 h 2606040"/>
              <a:gd name="connsiteX4" fmla="*/ 1993392 w 2629122"/>
              <a:gd name="connsiteY4" fmla="*/ 539496 h 2606040"/>
              <a:gd name="connsiteX5" fmla="*/ 1956816 w 2629122"/>
              <a:gd name="connsiteY5" fmla="*/ 548640 h 2606040"/>
              <a:gd name="connsiteX6" fmla="*/ 1911096 w 2629122"/>
              <a:gd name="connsiteY6" fmla="*/ 576072 h 2606040"/>
              <a:gd name="connsiteX7" fmla="*/ 1837944 w 2629122"/>
              <a:gd name="connsiteY7" fmla="*/ 621792 h 2606040"/>
              <a:gd name="connsiteX8" fmla="*/ 1819656 w 2629122"/>
              <a:gd name="connsiteY8" fmla="*/ 649224 h 2606040"/>
              <a:gd name="connsiteX9" fmla="*/ 1773936 w 2629122"/>
              <a:gd name="connsiteY9" fmla="*/ 658368 h 2606040"/>
              <a:gd name="connsiteX10" fmla="*/ 1746504 w 2629122"/>
              <a:gd name="connsiteY10" fmla="*/ 667512 h 2606040"/>
              <a:gd name="connsiteX11" fmla="*/ 1700784 w 2629122"/>
              <a:gd name="connsiteY11" fmla="*/ 676656 h 2606040"/>
              <a:gd name="connsiteX12" fmla="*/ 1664208 w 2629122"/>
              <a:gd name="connsiteY12" fmla="*/ 685800 h 2606040"/>
              <a:gd name="connsiteX13" fmla="*/ 1563624 w 2629122"/>
              <a:gd name="connsiteY13" fmla="*/ 704088 h 2606040"/>
              <a:gd name="connsiteX14" fmla="*/ 1517904 w 2629122"/>
              <a:gd name="connsiteY14" fmla="*/ 722376 h 2606040"/>
              <a:gd name="connsiteX15" fmla="*/ 1490472 w 2629122"/>
              <a:gd name="connsiteY15" fmla="*/ 731520 h 2606040"/>
              <a:gd name="connsiteX16" fmla="*/ 1453896 w 2629122"/>
              <a:gd name="connsiteY16" fmla="*/ 713232 h 2606040"/>
              <a:gd name="connsiteX17" fmla="*/ 1444752 w 2629122"/>
              <a:gd name="connsiteY17" fmla="*/ 676656 h 2606040"/>
              <a:gd name="connsiteX18" fmla="*/ 1453896 w 2629122"/>
              <a:gd name="connsiteY18" fmla="*/ 566928 h 2606040"/>
              <a:gd name="connsiteX19" fmla="*/ 1472184 w 2629122"/>
              <a:gd name="connsiteY19" fmla="*/ 512064 h 2606040"/>
              <a:gd name="connsiteX20" fmla="*/ 1481328 w 2629122"/>
              <a:gd name="connsiteY20" fmla="*/ 384048 h 2606040"/>
              <a:gd name="connsiteX21" fmla="*/ 1463040 w 2629122"/>
              <a:gd name="connsiteY21" fmla="*/ 173736 h 2606040"/>
              <a:gd name="connsiteX22" fmla="*/ 1444752 w 2629122"/>
              <a:gd name="connsiteY22" fmla="*/ 118872 h 2606040"/>
              <a:gd name="connsiteX23" fmla="*/ 1380744 w 2629122"/>
              <a:gd name="connsiteY23" fmla="*/ 73152 h 2606040"/>
              <a:gd name="connsiteX24" fmla="*/ 1353312 w 2629122"/>
              <a:gd name="connsiteY24" fmla="*/ 45720 h 2606040"/>
              <a:gd name="connsiteX25" fmla="*/ 1316736 w 2629122"/>
              <a:gd name="connsiteY25" fmla="*/ 36576 h 2606040"/>
              <a:gd name="connsiteX26" fmla="*/ 1243584 w 2629122"/>
              <a:gd name="connsiteY26" fmla="*/ 9144 h 2606040"/>
              <a:gd name="connsiteX27" fmla="*/ 1207008 w 2629122"/>
              <a:gd name="connsiteY27" fmla="*/ 0 h 2606040"/>
              <a:gd name="connsiteX28" fmla="*/ 1024128 w 2629122"/>
              <a:gd name="connsiteY28" fmla="*/ 54864 h 2606040"/>
              <a:gd name="connsiteX29" fmla="*/ 996696 w 2629122"/>
              <a:gd name="connsiteY29" fmla="*/ 91440 h 2606040"/>
              <a:gd name="connsiteX30" fmla="*/ 996696 w 2629122"/>
              <a:gd name="connsiteY30" fmla="*/ 246888 h 2606040"/>
              <a:gd name="connsiteX31" fmla="*/ 1014984 w 2629122"/>
              <a:gd name="connsiteY31" fmla="*/ 292608 h 2606040"/>
              <a:gd name="connsiteX32" fmla="*/ 1033272 w 2629122"/>
              <a:gd name="connsiteY32" fmla="*/ 365760 h 2606040"/>
              <a:gd name="connsiteX33" fmla="*/ 1051560 w 2629122"/>
              <a:gd name="connsiteY33" fmla="*/ 475488 h 2606040"/>
              <a:gd name="connsiteX34" fmla="*/ 1042416 w 2629122"/>
              <a:gd name="connsiteY34" fmla="*/ 950976 h 2606040"/>
              <a:gd name="connsiteX35" fmla="*/ 1014984 w 2629122"/>
              <a:gd name="connsiteY35" fmla="*/ 978408 h 2606040"/>
              <a:gd name="connsiteX36" fmla="*/ 996696 w 2629122"/>
              <a:gd name="connsiteY36" fmla="*/ 1005840 h 2606040"/>
              <a:gd name="connsiteX37" fmla="*/ 969264 w 2629122"/>
              <a:gd name="connsiteY37" fmla="*/ 1042416 h 2606040"/>
              <a:gd name="connsiteX38" fmla="*/ 896112 w 2629122"/>
              <a:gd name="connsiteY38" fmla="*/ 1106424 h 2606040"/>
              <a:gd name="connsiteX39" fmla="*/ 868680 w 2629122"/>
              <a:gd name="connsiteY39" fmla="*/ 1124712 h 2606040"/>
              <a:gd name="connsiteX40" fmla="*/ 841248 w 2629122"/>
              <a:gd name="connsiteY40" fmla="*/ 1133856 h 2606040"/>
              <a:gd name="connsiteX41" fmla="*/ 758952 w 2629122"/>
              <a:gd name="connsiteY41" fmla="*/ 1179576 h 2606040"/>
              <a:gd name="connsiteX42" fmla="*/ 694944 w 2629122"/>
              <a:gd name="connsiteY42" fmla="*/ 1197864 h 2606040"/>
              <a:gd name="connsiteX43" fmla="*/ 658368 w 2629122"/>
              <a:gd name="connsiteY43" fmla="*/ 1216152 h 2606040"/>
              <a:gd name="connsiteX44" fmla="*/ 566928 w 2629122"/>
              <a:gd name="connsiteY44" fmla="*/ 1234440 h 2606040"/>
              <a:gd name="connsiteX45" fmla="*/ 484632 w 2629122"/>
              <a:gd name="connsiteY45" fmla="*/ 1225296 h 2606040"/>
              <a:gd name="connsiteX46" fmla="*/ 402336 w 2629122"/>
              <a:gd name="connsiteY46" fmla="*/ 1161288 h 2606040"/>
              <a:gd name="connsiteX47" fmla="*/ 338328 w 2629122"/>
              <a:gd name="connsiteY47" fmla="*/ 1143000 h 2606040"/>
              <a:gd name="connsiteX48" fmla="*/ 283464 w 2629122"/>
              <a:gd name="connsiteY48" fmla="*/ 1161288 h 2606040"/>
              <a:gd name="connsiteX49" fmla="*/ 237744 w 2629122"/>
              <a:gd name="connsiteY49" fmla="*/ 1216152 h 2606040"/>
              <a:gd name="connsiteX50" fmla="*/ 228600 w 2629122"/>
              <a:gd name="connsiteY50" fmla="*/ 1243584 h 2606040"/>
              <a:gd name="connsiteX51" fmla="*/ 246888 w 2629122"/>
              <a:gd name="connsiteY51" fmla="*/ 1271016 h 2606040"/>
              <a:gd name="connsiteX52" fmla="*/ 210312 w 2629122"/>
              <a:gd name="connsiteY52" fmla="*/ 1353312 h 2606040"/>
              <a:gd name="connsiteX53" fmla="*/ 201168 w 2629122"/>
              <a:gd name="connsiteY53" fmla="*/ 1426464 h 2606040"/>
              <a:gd name="connsiteX54" fmla="*/ 192024 w 2629122"/>
              <a:gd name="connsiteY54" fmla="*/ 1527048 h 2606040"/>
              <a:gd name="connsiteX55" fmla="*/ 164592 w 2629122"/>
              <a:gd name="connsiteY55" fmla="*/ 1554480 h 2606040"/>
              <a:gd name="connsiteX56" fmla="*/ 54864 w 2629122"/>
              <a:gd name="connsiteY56" fmla="*/ 1618488 h 2606040"/>
              <a:gd name="connsiteX57" fmla="*/ 36576 w 2629122"/>
              <a:gd name="connsiteY57" fmla="*/ 1655064 h 2606040"/>
              <a:gd name="connsiteX58" fmla="*/ 9144 w 2629122"/>
              <a:gd name="connsiteY58" fmla="*/ 1700784 h 2606040"/>
              <a:gd name="connsiteX59" fmla="*/ 0 w 2629122"/>
              <a:gd name="connsiteY59" fmla="*/ 1728216 h 2606040"/>
              <a:gd name="connsiteX60" fmla="*/ 9144 w 2629122"/>
              <a:gd name="connsiteY60" fmla="*/ 1792224 h 2606040"/>
              <a:gd name="connsiteX61" fmla="*/ 64008 w 2629122"/>
              <a:gd name="connsiteY61" fmla="*/ 1810512 h 2606040"/>
              <a:gd name="connsiteX62" fmla="*/ 246888 w 2629122"/>
              <a:gd name="connsiteY62" fmla="*/ 1847088 h 2606040"/>
              <a:gd name="connsiteX63" fmla="*/ 265176 w 2629122"/>
              <a:gd name="connsiteY63" fmla="*/ 1901952 h 2606040"/>
              <a:gd name="connsiteX64" fmla="*/ 256032 w 2629122"/>
              <a:gd name="connsiteY64" fmla="*/ 2112264 h 2606040"/>
              <a:gd name="connsiteX65" fmla="*/ 246888 w 2629122"/>
              <a:gd name="connsiteY65" fmla="*/ 2148840 h 2606040"/>
              <a:gd name="connsiteX66" fmla="*/ 237744 w 2629122"/>
              <a:gd name="connsiteY66" fmla="*/ 2267712 h 2606040"/>
              <a:gd name="connsiteX67" fmla="*/ 274320 w 2629122"/>
              <a:gd name="connsiteY67" fmla="*/ 2432304 h 2606040"/>
              <a:gd name="connsiteX68" fmla="*/ 310896 w 2629122"/>
              <a:gd name="connsiteY68" fmla="*/ 2487168 h 2606040"/>
              <a:gd name="connsiteX69" fmla="*/ 448056 w 2629122"/>
              <a:gd name="connsiteY69" fmla="*/ 2569464 h 2606040"/>
              <a:gd name="connsiteX70" fmla="*/ 557784 w 2629122"/>
              <a:gd name="connsiteY70" fmla="*/ 2606040 h 2606040"/>
              <a:gd name="connsiteX71" fmla="*/ 566928 w 2629122"/>
              <a:gd name="connsiteY71" fmla="*/ 2560320 h 2606040"/>
              <a:gd name="connsiteX72" fmla="*/ 594360 w 2629122"/>
              <a:gd name="connsiteY72" fmla="*/ 2523744 h 2606040"/>
              <a:gd name="connsiteX73" fmla="*/ 612648 w 2629122"/>
              <a:gd name="connsiteY73" fmla="*/ 2487168 h 2606040"/>
              <a:gd name="connsiteX74" fmla="*/ 621792 w 2629122"/>
              <a:gd name="connsiteY74" fmla="*/ 2459736 h 2606040"/>
              <a:gd name="connsiteX75" fmla="*/ 640080 w 2629122"/>
              <a:gd name="connsiteY75" fmla="*/ 2423160 h 2606040"/>
              <a:gd name="connsiteX76" fmla="*/ 676656 w 2629122"/>
              <a:gd name="connsiteY76" fmla="*/ 2340864 h 2606040"/>
              <a:gd name="connsiteX77" fmla="*/ 713232 w 2629122"/>
              <a:gd name="connsiteY77" fmla="*/ 2295144 h 2606040"/>
              <a:gd name="connsiteX78" fmla="*/ 740664 w 2629122"/>
              <a:gd name="connsiteY78" fmla="*/ 2276856 h 2606040"/>
              <a:gd name="connsiteX79" fmla="*/ 777240 w 2629122"/>
              <a:gd name="connsiteY79" fmla="*/ 2258568 h 2606040"/>
              <a:gd name="connsiteX80" fmla="*/ 877824 w 2629122"/>
              <a:gd name="connsiteY80" fmla="*/ 2231136 h 2606040"/>
              <a:gd name="connsiteX81" fmla="*/ 905256 w 2629122"/>
              <a:gd name="connsiteY81" fmla="*/ 2212848 h 2606040"/>
              <a:gd name="connsiteX82" fmla="*/ 950976 w 2629122"/>
              <a:gd name="connsiteY82" fmla="*/ 2194560 h 2606040"/>
              <a:gd name="connsiteX83" fmla="*/ 1005840 w 2629122"/>
              <a:gd name="connsiteY83" fmla="*/ 2176272 h 2606040"/>
              <a:gd name="connsiteX84" fmla="*/ 1051560 w 2629122"/>
              <a:gd name="connsiteY84" fmla="*/ 2157984 h 2606040"/>
              <a:gd name="connsiteX85" fmla="*/ 1106424 w 2629122"/>
              <a:gd name="connsiteY85" fmla="*/ 2139696 h 2606040"/>
              <a:gd name="connsiteX86" fmla="*/ 1152144 w 2629122"/>
              <a:gd name="connsiteY86" fmla="*/ 2112264 h 2606040"/>
              <a:gd name="connsiteX87" fmla="*/ 1207008 w 2629122"/>
              <a:gd name="connsiteY87" fmla="*/ 2093976 h 2606040"/>
              <a:gd name="connsiteX88" fmla="*/ 1335024 w 2629122"/>
              <a:gd name="connsiteY88" fmla="*/ 2020824 h 2606040"/>
              <a:gd name="connsiteX89" fmla="*/ 1408176 w 2629122"/>
              <a:gd name="connsiteY89" fmla="*/ 1965960 h 2606040"/>
              <a:gd name="connsiteX90" fmla="*/ 1563624 w 2629122"/>
              <a:gd name="connsiteY90" fmla="*/ 1874520 h 2606040"/>
              <a:gd name="connsiteX91" fmla="*/ 1627632 w 2629122"/>
              <a:gd name="connsiteY91" fmla="*/ 1828800 h 2606040"/>
              <a:gd name="connsiteX92" fmla="*/ 1682496 w 2629122"/>
              <a:gd name="connsiteY92" fmla="*/ 1773936 h 2606040"/>
              <a:gd name="connsiteX93" fmla="*/ 1719072 w 2629122"/>
              <a:gd name="connsiteY93" fmla="*/ 1728216 h 2606040"/>
              <a:gd name="connsiteX94" fmla="*/ 1783080 w 2629122"/>
              <a:gd name="connsiteY94" fmla="*/ 1618488 h 2606040"/>
              <a:gd name="connsiteX95" fmla="*/ 1810512 w 2629122"/>
              <a:gd name="connsiteY95" fmla="*/ 1545336 h 2606040"/>
              <a:gd name="connsiteX96" fmla="*/ 1819656 w 2629122"/>
              <a:gd name="connsiteY96" fmla="*/ 1508760 h 2606040"/>
              <a:gd name="connsiteX97" fmla="*/ 1828800 w 2629122"/>
              <a:gd name="connsiteY97" fmla="*/ 1481328 h 2606040"/>
              <a:gd name="connsiteX98" fmla="*/ 1847088 w 2629122"/>
              <a:gd name="connsiteY98" fmla="*/ 1389888 h 2606040"/>
              <a:gd name="connsiteX99" fmla="*/ 1856232 w 2629122"/>
              <a:gd name="connsiteY99" fmla="*/ 1353312 h 2606040"/>
              <a:gd name="connsiteX100" fmla="*/ 1847088 w 2629122"/>
              <a:gd name="connsiteY100" fmla="*/ 1051560 h 2606040"/>
              <a:gd name="connsiteX101" fmla="*/ 1865376 w 2629122"/>
              <a:gd name="connsiteY101" fmla="*/ 896112 h 2606040"/>
              <a:gd name="connsiteX102" fmla="*/ 2020824 w 2629122"/>
              <a:gd name="connsiteY102" fmla="*/ 859536 h 2606040"/>
              <a:gd name="connsiteX103" fmla="*/ 2267712 w 2629122"/>
              <a:gd name="connsiteY103" fmla="*/ 850392 h 2606040"/>
              <a:gd name="connsiteX104" fmla="*/ 2313432 w 2629122"/>
              <a:gd name="connsiteY104" fmla="*/ 841248 h 2606040"/>
              <a:gd name="connsiteX105" fmla="*/ 2340864 w 2629122"/>
              <a:gd name="connsiteY105" fmla="*/ 832104 h 2606040"/>
              <a:gd name="connsiteX106" fmla="*/ 2404872 w 2629122"/>
              <a:gd name="connsiteY106" fmla="*/ 822960 h 2606040"/>
              <a:gd name="connsiteX107" fmla="*/ 2468880 w 2629122"/>
              <a:gd name="connsiteY107" fmla="*/ 804672 h 2606040"/>
              <a:gd name="connsiteX108" fmla="*/ 2496312 w 2629122"/>
              <a:gd name="connsiteY108" fmla="*/ 795528 h 2606040"/>
              <a:gd name="connsiteX109" fmla="*/ 2523744 w 2629122"/>
              <a:gd name="connsiteY109" fmla="*/ 758952 h 2606040"/>
              <a:gd name="connsiteX110" fmla="*/ 2560320 w 2629122"/>
              <a:gd name="connsiteY110" fmla="*/ 704088 h 2606040"/>
              <a:gd name="connsiteX111" fmla="*/ 2596896 w 2629122"/>
              <a:gd name="connsiteY111" fmla="*/ 640080 h 2606040"/>
              <a:gd name="connsiteX112" fmla="*/ 2624328 w 2629122"/>
              <a:gd name="connsiteY112" fmla="*/ 585216 h 2606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</a:cxnLst>
            <a:rect l="l" t="t" r="r" b="b"/>
            <a:pathLst>
              <a:path w="2629122" h="2606040">
                <a:moveTo>
                  <a:pt x="2624328" y="585216"/>
                </a:moveTo>
                <a:cubicBezTo>
                  <a:pt x="2606040" y="569976"/>
                  <a:pt x="2655518" y="592943"/>
                  <a:pt x="2487168" y="548640"/>
                </a:cubicBezTo>
                <a:cubicBezTo>
                  <a:pt x="2459992" y="541488"/>
                  <a:pt x="2432876" y="532686"/>
                  <a:pt x="2404872" y="530352"/>
                </a:cubicBezTo>
                <a:cubicBezTo>
                  <a:pt x="2322804" y="523513"/>
                  <a:pt x="2240280" y="524256"/>
                  <a:pt x="2157984" y="521208"/>
                </a:cubicBezTo>
                <a:cubicBezTo>
                  <a:pt x="2103120" y="527304"/>
                  <a:pt x="2048087" y="532038"/>
                  <a:pt x="1993392" y="539496"/>
                </a:cubicBezTo>
                <a:cubicBezTo>
                  <a:pt x="1980940" y="541194"/>
                  <a:pt x="1968300" y="543536"/>
                  <a:pt x="1956816" y="548640"/>
                </a:cubicBezTo>
                <a:cubicBezTo>
                  <a:pt x="1940575" y="555858"/>
                  <a:pt x="1926232" y="566757"/>
                  <a:pt x="1911096" y="576072"/>
                </a:cubicBezTo>
                <a:lnTo>
                  <a:pt x="1837944" y="621792"/>
                </a:lnTo>
                <a:cubicBezTo>
                  <a:pt x="1831848" y="630936"/>
                  <a:pt x="1829198" y="643772"/>
                  <a:pt x="1819656" y="649224"/>
                </a:cubicBezTo>
                <a:cubicBezTo>
                  <a:pt x="1806162" y="656935"/>
                  <a:pt x="1789014" y="654599"/>
                  <a:pt x="1773936" y="658368"/>
                </a:cubicBezTo>
                <a:cubicBezTo>
                  <a:pt x="1764585" y="660706"/>
                  <a:pt x="1755855" y="665174"/>
                  <a:pt x="1746504" y="667512"/>
                </a:cubicBezTo>
                <a:cubicBezTo>
                  <a:pt x="1731426" y="671281"/>
                  <a:pt x="1715956" y="673285"/>
                  <a:pt x="1700784" y="676656"/>
                </a:cubicBezTo>
                <a:cubicBezTo>
                  <a:pt x="1688516" y="679382"/>
                  <a:pt x="1676573" y="683552"/>
                  <a:pt x="1664208" y="685800"/>
                </a:cubicBezTo>
                <a:cubicBezTo>
                  <a:pt x="1622323" y="693415"/>
                  <a:pt x="1600955" y="691644"/>
                  <a:pt x="1563624" y="704088"/>
                </a:cubicBezTo>
                <a:cubicBezTo>
                  <a:pt x="1548052" y="709279"/>
                  <a:pt x="1533273" y="716613"/>
                  <a:pt x="1517904" y="722376"/>
                </a:cubicBezTo>
                <a:cubicBezTo>
                  <a:pt x="1508879" y="725760"/>
                  <a:pt x="1499616" y="728472"/>
                  <a:pt x="1490472" y="731520"/>
                </a:cubicBezTo>
                <a:cubicBezTo>
                  <a:pt x="1478280" y="725424"/>
                  <a:pt x="1462622" y="723704"/>
                  <a:pt x="1453896" y="713232"/>
                </a:cubicBezTo>
                <a:cubicBezTo>
                  <a:pt x="1445851" y="703578"/>
                  <a:pt x="1444752" y="689223"/>
                  <a:pt x="1444752" y="676656"/>
                </a:cubicBezTo>
                <a:cubicBezTo>
                  <a:pt x="1444752" y="639953"/>
                  <a:pt x="1447862" y="603131"/>
                  <a:pt x="1453896" y="566928"/>
                </a:cubicBezTo>
                <a:cubicBezTo>
                  <a:pt x="1457065" y="547913"/>
                  <a:pt x="1472184" y="512064"/>
                  <a:pt x="1472184" y="512064"/>
                </a:cubicBezTo>
                <a:cubicBezTo>
                  <a:pt x="1475232" y="469392"/>
                  <a:pt x="1482484" y="426813"/>
                  <a:pt x="1481328" y="384048"/>
                </a:cubicBezTo>
                <a:cubicBezTo>
                  <a:pt x="1479427" y="313705"/>
                  <a:pt x="1472655" y="243445"/>
                  <a:pt x="1463040" y="173736"/>
                </a:cubicBezTo>
                <a:cubicBezTo>
                  <a:pt x="1460406" y="154640"/>
                  <a:pt x="1455445" y="134912"/>
                  <a:pt x="1444752" y="118872"/>
                </a:cubicBezTo>
                <a:cubicBezTo>
                  <a:pt x="1436516" y="106519"/>
                  <a:pt x="1394080" y="84265"/>
                  <a:pt x="1380744" y="73152"/>
                </a:cubicBezTo>
                <a:cubicBezTo>
                  <a:pt x="1370810" y="64873"/>
                  <a:pt x="1364540" y="52136"/>
                  <a:pt x="1353312" y="45720"/>
                </a:cubicBezTo>
                <a:cubicBezTo>
                  <a:pt x="1342401" y="39485"/>
                  <a:pt x="1328820" y="40028"/>
                  <a:pt x="1316736" y="36576"/>
                </a:cubicBezTo>
                <a:cubicBezTo>
                  <a:pt x="1271792" y="23735"/>
                  <a:pt x="1301558" y="28469"/>
                  <a:pt x="1243584" y="9144"/>
                </a:cubicBezTo>
                <a:cubicBezTo>
                  <a:pt x="1231662" y="5170"/>
                  <a:pt x="1219200" y="3048"/>
                  <a:pt x="1207008" y="0"/>
                </a:cubicBezTo>
                <a:cubicBezTo>
                  <a:pt x="1072131" y="16860"/>
                  <a:pt x="1085446" y="-15213"/>
                  <a:pt x="1024128" y="54864"/>
                </a:cubicBezTo>
                <a:cubicBezTo>
                  <a:pt x="1014092" y="66333"/>
                  <a:pt x="1005840" y="79248"/>
                  <a:pt x="996696" y="91440"/>
                </a:cubicBezTo>
                <a:cubicBezTo>
                  <a:pt x="975843" y="153999"/>
                  <a:pt x="978790" y="133484"/>
                  <a:pt x="996696" y="246888"/>
                </a:cubicBezTo>
                <a:cubicBezTo>
                  <a:pt x="999256" y="263101"/>
                  <a:pt x="1009221" y="277239"/>
                  <a:pt x="1014984" y="292608"/>
                </a:cubicBezTo>
                <a:cubicBezTo>
                  <a:pt x="1025960" y="321877"/>
                  <a:pt x="1027209" y="331401"/>
                  <a:pt x="1033272" y="365760"/>
                </a:cubicBezTo>
                <a:cubicBezTo>
                  <a:pt x="1039716" y="402276"/>
                  <a:pt x="1051560" y="475488"/>
                  <a:pt x="1051560" y="475488"/>
                </a:cubicBezTo>
                <a:cubicBezTo>
                  <a:pt x="1048512" y="633984"/>
                  <a:pt x="1053915" y="792868"/>
                  <a:pt x="1042416" y="950976"/>
                </a:cubicBezTo>
                <a:cubicBezTo>
                  <a:pt x="1041478" y="963874"/>
                  <a:pt x="1023263" y="968474"/>
                  <a:pt x="1014984" y="978408"/>
                </a:cubicBezTo>
                <a:cubicBezTo>
                  <a:pt x="1007949" y="986851"/>
                  <a:pt x="1003084" y="996897"/>
                  <a:pt x="996696" y="1005840"/>
                </a:cubicBezTo>
                <a:cubicBezTo>
                  <a:pt x="987838" y="1018241"/>
                  <a:pt x="979182" y="1030845"/>
                  <a:pt x="969264" y="1042416"/>
                </a:cubicBezTo>
                <a:cubicBezTo>
                  <a:pt x="948963" y="1066101"/>
                  <a:pt x="920340" y="1088253"/>
                  <a:pt x="896112" y="1106424"/>
                </a:cubicBezTo>
                <a:cubicBezTo>
                  <a:pt x="887320" y="1113018"/>
                  <a:pt x="878510" y="1119797"/>
                  <a:pt x="868680" y="1124712"/>
                </a:cubicBezTo>
                <a:cubicBezTo>
                  <a:pt x="860059" y="1129023"/>
                  <a:pt x="849869" y="1129545"/>
                  <a:pt x="841248" y="1133856"/>
                </a:cubicBezTo>
                <a:cubicBezTo>
                  <a:pt x="771883" y="1168538"/>
                  <a:pt x="820594" y="1153158"/>
                  <a:pt x="758952" y="1179576"/>
                </a:cubicBezTo>
                <a:cubicBezTo>
                  <a:pt x="707371" y="1201682"/>
                  <a:pt x="756813" y="1174663"/>
                  <a:pt x="694944" y="1197864"/>
                </a:cubicBezTo>
                <a:cubicBezTo>
                  <a:pt x="682181" y="1202650"/>
                  <a:pt x="670897" y="1210782"/>
                  <a:pt x="658368" y="1216152"/>
                </a:cubicBezTo>
                <a:cubicBezTo>
                  <a:pt x="626449" y="1229832"/>
                  <a:pt x="604791" y="1229031"/>
                  <a:pt x="566928" y="1234440"/>
                </a:cubicBezTo>
                <a:cubicBezTo>
                  <a:pt x="539496" y="1231392"/>
                  <a:pt x="510816" y="1234024"/>
                  <a:pt x="484632" y="1225296"/>
                </a:cubicBezTo>
                <a:cubicBezTo>
                  <a:pt x="331131" y="1174129"/>
                  <a:pt x="497012" y="1208626"/>
                  <a:pt x="402336" y="1161288"/>
                </a:cubicBezTo>
                <a:cubicBezTo>
                  <a:pt x="382489" y="1151364"/>
                  <a:pt x="359664" y="1149096"/>
                  <a:pt x="338328" y="1143000"/>
                </a:cubicBezTo>
                <a:cubicBezTo>
                  <a:pt x="320040" y="1149096"/>
                  <a:pt x="297095" y="1147657"/>
                  <a:pt x="283464" y="1161288"/>
                </a:cubicBezTo>
                <a:cubicBezTo>
                  <a:pt x="263241" y="1181511"/>
                  <a:pt x="250475" y="1190691"/>
                  <a:pt x="237744" y="1216152"/>
                </a:cubicBezTo>
                <a:cubicBezTo>
                  <a:pt x="233433" y="1224773"/>
                  <a:pt x="231648" y="1234440"/>
                  <a:pt x="228600" y="1243584"/>
                </a:cubicBezTo>
                <a:cubicBezTo>
                  <a:pt x="234696" y="1252728"/>
                  <a:pt x="245334" y="1260137"/>
                  <a:pt x="246888" y="1271016"/>
                </a:cubicBezTo>
                <a:cubicBezTo>
                  <a:pt x="250510" y="1296373"/>
                  <a:pt x="220059" y="1337066"/>
                  <a:pt x="210312" y="1353312"/>
                </a:cubicBezTo>
                <a:cubicBezTo>
                  <a:pt x="207264" y="1377696"/>
                  <a:pt x="203740" y="1402025"/>
                  <a:pt x="201168" y="1426464"/>
                </a:cubicBezTo>
                <a:cubicBezTo>
                  <a:pt x="197644" y="1459945"/>
                  <a:pt x="201273" y="1494677"/>
                  <a:pt x="192024" y="1527048"/>
                </a:cubicBezTo>
                <a:cubicBezTo>
                  <a:pt x="188471" y="1539482"/>
                  <a:pt x="174690" y="1546402"/>
                  <a:pt x="164592" y="1554480"/>
                </a:cubicBezTo>
                <a:cubicBezTo>
                  <a:pt x="103806" y="1603109"/>
                  <a:pt x="114550" y="1594613"/>
                  <a:pt x="54864" y="1618488"/>
                </a:cubicBezTo>
                <a:cubicBezTo>
                  <a:pt x="48768" y="1630680"/>
                  <a:pt x="43196" y="1643148"/>
                  <a:pt x="36576" y="1655064"/>
                </a:cubicBezTo>
                <a:cubicBezTo>
                  <a:pt x="27945" y="1670600"/>
                  <a:pt x="17092" y="1684888"/>
                  <a:pt x="9144" y="1700784"/>
                </a:cubicBezTo>
                <a:cubicBezTo>
                  <a:pt x="4833" y="1709405"/>
                  <a:pt x="3048" y="1719072"/>
                  <a:pt x="0" y="1728216"/>
                </a:cubicBezTo>
                <a:cubicBezTo>
                  <a:pt x="3048" y="1749552"/>
                  <a:pt x="-4088" y="1775211"/>
                  <a:pt x="9144" y="1792224"/>
                </a:cubicBezTo>
                <a:cubicBezTo>
                  <a:pt x="20979" y="1807441"/>
                  <a:pt x="64008" y="1810512"/>
                  <a:pt x="64008" y="1810512"/>
                </a:cubicBezTo>
                <a:cubicBezTo>
                  <a:pt x="185206" y="1901410"/>
                  <a:pt x="-60610" y="1727505"/>
                  <a:pt x="246888" y="1847088"/>
                </a:cubicBezTo>
                <a:cubicBezTo>
                  <a:pt x="264854" y="1854075"/>
                  <a:pt x="259080" y="1883664"/>
                  <a:pt x="265176" y="1901952"/>
                </a:cubicBezTo>
                <a:cubicBezTo>
                  <a:pt x="262128" y="1972056"/>
                  <a:pt x="261216" y="2042285"/>
                  <a:pt x="256032" y="2112264"/>
                </a:cubicBezTo>
                <a:cubicBezTo>
                  <a:pt x="255104" y="2124797"/>
                  <a:pt x="248356" y="2136359"/>
                  <a:pt x="246888" y="2148840"/>
                </a:cubicBezTo>
                <a:cubicBezTo>
                  <a:pt x="242245" y="2188309"/>
                  <a:pt x="240792" y="2228088"/>
                  <a:pt x="237744" y="2267712"/>
                </a:cubicBezTo>
                <a:cubicBezTo>
                  <a:pt x="244768" y="2309856"/>
                  <a:pt x="251810" y="2387283"/>
                  <a:pt x="274320" y="2432304"/>
                </a:cubicBezTo>
                <a:cubicBezTo>
                  <a:pt x="284150" y="2451963"/>
                  <a:pt x="292049" y="2475860"/>
                  <a:pt x="310896" y="2487168"/>
                </a:cubicBezTo>
                <a:cubicBezTo>
                  <a:pt x="356616" y="2514600"/>
                  <a:pt x="400016" y="2546334"/>
                  <a:pt x="448056" y="2569464"/>
                </a:cubicBezTo>
                <a:cubicBezTo>
                  <a:pt x="482794" y="2586190"/>
                  <a:pt x="521208" y="2593848"/>
                  <a:pt x="557784" y="2606040"/>
                </a:cubicBezTo>
                <a:cubicBezTo>
                  <a:pt x="560832" y="2590800"/>
                  <a:pt x="560616" y="2574522"/>
                  <a:pt x="566928" y="2560320"/>
                </a:cubicBezTo>
                <a:cubicBezTo>
                  <a:pt x="573118" y="2546394"/>
                  <a:pt x="586283" y="2536667"/>
                  <a:pt x="594360" y="2523744"/>
                </a:cubicBezTo>
                <a:cubicBezTo>
                  <a:pt x="601584" y="2512185"/>
                  <a:pt x="607278" y="2499697"/>
                  <a:pt x="612648" y="2487168"/>
                </a:cubicBezTo>
                <a:cubicBezTo>
                  <a:pt x="616445" y="2478309"/>
                  <a:pt x="617995" y="2468595"/>
                  <a:pt x="621792" y="2459736"/>
                </a:cubicBezTo>
                <a:cubicBezTo>
                  <a:pt x="627162" y="2447207"/>
                  <a:pt x="634544" y="2435616"/>
                  <a:pt x="640080" y="2423160"/>
                </a:cubicBezTo>
                <a:cubicBezTo>
                  <a:pt x="650640" y="2399400"/>
                  <a:pt x="661649" y="2363374"/>
                  <a:pt x="676656" y="2340864"/>
                </a:cubicBezTo>
                <a:cubicBezTo>
                  <a:pt x="687482" y="2324625"/>
                  <a:pt x="699432" y="2308944"/>
                  <a:pt x="713232" y="2295144"/>
                </a:cubicBezTo>
                <a:cubicBezTo>
                  <a:pt x="721003" y="2287373"/>
                  <a:pt x="731122" y="2282308"/>
                  <a:pt x="740664" y="2276856"/>
                </a:cubicBezTo>
                <a:cubicBezTo>
                  <a:pt x="752499" y="2270093"/>
                  <a:pt x="764308" y="2262879"/>
                  <a:pt x="777240" y="2258568"/>
                </a:cubicBezTo>
                <a:cubicBezTo>
                  <a:pt x="863290" y="2229885"/>
                  <a:pt x="781638" y="2273885"/>
                  <a:pt x="877824" y="2231136"/>
                </a:cubicBezTo>
                <a:cubicBezTo>
                  <a:pt x="887867" y="2226673"/>
                  <a:pt x="895426" y="2217763"/>
                  <a:pt x="905256" y="2212848"/>
                </a:cubicBezTo>
                <a:cubicBezTo>
                  <a:pt x="919937" y="2205507"/>
                  <a:pt x="935550" y="2200169"/>
                  <a:pt x="950976" y="2194560"/>
                </a:cubicBezTo>
                <a:cubicBezTo>
                  <a:pt x="969093" y="2187972"/>
                  <a:pt x="987942" y="2183431"/>
                  <a:pt x="1005840" y="2176272"/>
                </a:cubicBezTo>
                <a:cubicBezTo>
                  <a:pt x="1021080" y="2170176"/>
                  <a:pt x="1036134" y="2163593"/>
                  <a:pt x="1051560" y="2157984"/>
                </a:cubicBezTo>
                <a:cubicBezTo>
                  <a:pt x="1069677" y="2151396"/>
                  <a:pt x="1088875" y="2147673"/>
                  <a:pt x="1106424" y="2139696"/>
                </a:cubicBezTo>
                <a:cubicBezTo>
                  <a:pt x="1122604" y="2132342"/>
                  <a:pt x="1135964" y="2119618"/>
                  <a:pt x="1152144" y="2112264"/>
                </a:cubicBezTo>
                <a:cubicBezTo>
                  <a:pt x="1169693" y="2104287"/>
                  <a:pt x="1189289" y="2101570"/>
                  <a:pt x="1207008" y="2093976"/>
                </a:cubicBezTo>
                <a:cubicBezTo>
                  <a:pt x="1260585" y="2071014"/>
                  <a:pt x="1289108" y="2053621"/>
                  <a:pt x="1335024" y="2020824"/>
                </a:cubicBezTo>
                <a:cubicBezTo>
                  <a:pt x="1359827" y="2003108"/>
                  <a:pt x="1380914" y="1979591"/>
                  <a:pt x="1408176" y="1965960"/>
                </a:cubicBezTo>
                <a:cubicBezTo>
                  <a:pt x="1468722" y="1935687"/>
                  <a:pt x="1493365" y="1924705"/>
                  <a:pt x="1563624" y="1874520"/>
                </a:cubicBezTo>
                <a:cubicBezTo>
                  <a:pt x="1584960" y="1859280"/>
                  <a:pt x="1607616" y="1845737"/>
                  <a:pt x="1627632" y="1828800"/>
                </a:cubicBezTo>
                <a:cubicBezTo>
                  <a:pt x="1647376" y="1812094"/>
                  <a:pt x="1665099" y="1793073"/>
                  <a:pt x="1682496" y="1773936"/>
                </a:cubicBezTo>
                <a:cubicBezTo>
                  <a:pt x="1695624" y="1759495"/>
                  <a:pt x="1708470" y="1744602"/>
                  <a:pt x="1719072" y="1728216"/>
                </a:cubicBezTo>
                <a:cubicBezTo>
                  <a:pt x="1742076" y="1692665"/>
                  <a:pt x="1783080" y="1618488"/>
                  <a:pt x="1783080" y="1618488"/>
                </a:cubicBezTo>
                <a:cubicBezTo>
                  <a:pt x="1806551" y="1524603"/>
                  <a:pt x="1774650" y="1640969"/>
                  <a:pt x="1810512" y="1545336"/>
                </a:cubicBezTo>
                <a:cubicBezTo>
                  <a:pt x="1814925" y="1533569"/>
                  <a:pt x="1816204" y="1520844"/>
                  <a:pt x="1819656" y="1508760"/>
                </a:cubicBezTo>
                <a:cubicBezTo>
                  <a:pt x="1822304" y="1499492"/>
                  <a:pt x="1826633" y="1490720"/>
                  <a:pt x="1828800" y="1481328"/>
                </a:cubicBezTo>
                <a:cubicBezTo>
                  <a:pt x="1835789" y="1451040"/>
                  <a:pt x="1839549" y="1420044"/>
                  <a:pt x="1847088" y="1389888"/>
                </a:cubicBezTo>
                <a:lnTo>
                  <a:pt x="1856232" y="1353312"/>
                </a:lnTo>
                <a:cubicBezTo>
                  <a:pt x="1853184" y="1252728"/>
                  <a:pt x="1845076" y="1152170"/>
                  <a:pt x="1847088" y="1051560"/>
                </a:cubicBezTo>
                <a:cubicBezTo>
                  <a:pt x="1848131" y="999397"/>
                  <a:pt x="1840233" y="941827"/>
                  <a:pt x="1865376" y="896112"/>
                </a:cubicBezTo>
                <a:cubicBezTo>
                  <a:pt x="1877321" y="874393"/>
                  <a:pt x="1998578" y="860807"/>
                  <a:pt x="2020824" y="859536"/>
                </a:cubicBezTo>
                <a:cubicBezTo>
                  <a:pt x="2103042" y="854838"/>
                  <a:pt x="2185416" y="853440"/>
                  <a:pt x="2267712" y="850392"/>
                </a:cubicBezTo>
                <a:cubicBezTo>
                  <a:pt x="2282952" y="847344"/>
                  <a:pt x="2298354" y="845017"/>
                  <a:pt x="2313432" y="841248"/>
                </a:cubicBezTo>
                <a:cubicBezTo>
                  <a:pt x="2322783" y="838910"/>
                  <a:pt x="2331413" y="833994"/>
                  <a:pt x="2340864" y="832104"/>
                </a:cubicBezTo>
                <a:cubicBezTo>
                  <a:pt x="2361998" y="827877"/>
                  <a:pt x="2383536" y="826008"/>
                  <a:pt x="2404872" y="822960"/>
                </a:cubicBezTo>
                <a:cubicBezTo>
                  <a:pt x="2470645" y="801036"/>
                  <a:pt x="2388508" y="827635"/>
                  <a:pt x="2468880" y="804672"/>
                </a:cubicBezTo>
                <a:cubicBezTo>
                  <a:pt x="2478148" y="802024"/>
                  <a:pt x="2487168" y="798576"/>
                  <a:pt x="2496312" y="795528"/>
                </a:cubicBezTo>
                <a:cubicBezTo>
                  <a:pt x="2505456" y="783336"/>
                  <a:pt x="2515004" y="771437"/>
                  <a:pt x="2523744" y="758952"/>
                </a:cubicBezTo>
                <a:cubicBezTo>
                  <a:pt x="2536348" y="740946"/>
                  <a:pt x="2560320" y="704088"/>
                  <a:pt x="2560320" y="704088"/>
                </a:cubicBezTo>
                <a:cubicBezTo>
                  <a:pt x="2584365" y="607906"/>
                  <a:pt x="2548472" y="724823"/>
                  <a:pt x="2596896" y="640080"/>
                </a:cubicBezTo>
                <a:cubicBezTo>
                  <a:pt x="2603131" y="629169"/>
                  <a:pt x="2642616" y="600456"/>
                  <a:pt x="2624328" y="585216"/>
                </a:cubicBezTo>
                <a:close/>
              </a:path>
            </a:pathLst>
          </a:custGeom>
          <a:noFill/>
          <a:ln w="28575">
            <a:solidFill>
              <a:srgbClr val="E952BE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Interdiction 22">
            <a:extLst>
              <a:ext uri="{FF2B5EF4-FFF2-40B4-BE49-F238E27FC236}">
                <a16:creationId xmlns:a16="http://schemas.microsoft.com/office/drawing/2014/main" id="{49238282-4BE7-0F50-B91B-B8CF33540418}"/>
              </a:ext>
            </a:extLst>
          </p:cNvPr>
          <p:cNvSpPr/>
          <p:nvPr/>
        </p:nvSpPr>
        <p:spPr>
          <a:xfrm>
            <a:off x="439691" y="2613447"/>
            <a:ext cx="203343" cy="207751"/>
          </a:xfrm>
          <a:prstGeom prst="noSmoking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id="{BE27430F-ABBA-495D-B1D7-AC0E9EBAFF49}"/>
              </a:ext>
            </a:extLst>
          </p:cNvPr>
          <p:cNvCxnSpPr/>
          <p:nvPr/>
        </p:nvCxnSpPr>
        <p:spPr>
          <a:xfrm>
            <a:off x="338328" y="3183954"/>
            <a:ext cx="40902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id="{C049A03F-5A9D-14E6-FE7E-923063504D57}"/>
              </a:ext>
            </a:extLst>
          </p:cNvPr>
          <p:cNvCxnSpPr/>
          <p:nvPr/>
        </p:nvCxnSpPr>
        <p:spPr>
          <a:xfrm>
            <a:off x="338328" y="3486699"/>
            <a:ext cx="409020" cy="0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B5FF974B-63CF-F159-2A26-216AE48CAF7E}"/>
              </a:ext>
            </a:extLst>
          </p:cNvPr>
          <p:cNvCxnSpPr>
            <a:cxnSpLocks/>
          </p:cNvCxnSpPr>
          <p:nvPr/>
        </p:nvCxnSpPr>
        <p:spPr>
          <a:xfrm flipV="1">
            <a:off x="4078634" y="4407408"/>
            <a:ext cx="0" cy="568244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0" name="Connecteur droit avec flèche 29">
            <a:extLst>
              <a:ext uri="{FF2B5EF4-FFF2-40B4-BE49-F238E27FC236}">
                <a16:creationId xmlns:a16="http://schemas.microsoft.com/office/drawing/2014/main" id="{2D29EE98-951A-892F-392F-0F7D61E11072}"/>
              </a:ext>
            </a:extLst>
          </p:cNvPr>
          <p:cNvCxnSpPr>
            <a:cxnSpLocks/>
          </p:cNvCxnSpPr>
          <p:nvPr/>
        </p:nvCxnSpPr>
        <p:spPr>
          <a:xfrm flipV="1">
            <a:off x="4037700" y="4315428"/>
            <a:ext cx="379660" cy="30118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3" name="ZoneTexte 32">
            <a:extLst>
              <a:ext uri="{FF2B5EF4-FFF2-40B4-BE49-F238E27FC236}">
                <a16:creationId xmlns:a16="http://schemas.microsoft.com/office/drawing/2014/main" id="{FAC82B59-6699-1F1B-D834-4C5656F2BD1F}"/>
              </a:ext>
            </a:extLst>
          </p:cNvPr>
          <p:cNvSpPr txBox="1"/>
          <p:nvPr/>
        </p:nvSpPr>
        <p:spPr>
          <a:xfrm>
            <a:off x="4140501" y="4398019"/>
            <a:ext cx="70545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>
                <a:solidFill>
                  <a:schemeClr val="bg2">
                    <a:lumMod val="25000"/>
                  </a:schemeClr>
                </a:solidFill>
              </a:rPr>
              <a:t>Parking Sous-terrain  Marché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67476FC2-D778-0972-4377-C3A945561EE0}"/>
              </a:ext>
            </a:extLst>
          </p:cNvPr>
          <p:cNvSpPr txBox="1"/>
          <p:nvPr/>
        </p:nvSpPr>
        <p:spPr>
          <a:xfrm>
            <a:off x="4556109" y="3830493"/>
            <a:ext cx="70545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>
                <a:solidFill>
                  <a:schemeClr val="bg2">
                    <a:lumMod val="25000"/>
                  </a:schemeClr>
                </a:solidFill>
              </a:rPr>
              <a:t>Parking Aérien  Marché</a:t>
            </a:r>
          </a:p>
        </p:txBody>
      </p:sp>
      <p:cxnSp>
        <p:nvCxnSpPr>
          <p:cNvPr id="35" name="Connecteur droit avec flèche 34">
            <a:extLst>
              <a:ext uri="{FF2B5EF4-FFF2-40B4-BE49-F238E27FC236}">
                <a16:creationId xmlns:a16="http://schemas.microsoft.com/office/drawing/2014/main" id="{AB3985A0-167B-52CE-C0EE-30C439DAAF38}"/>
              </a:ext>
            </a:extLst>
          </p:cNvPr>
          <p:cNvCxnSpPr>
            <a:cxnSpLocks/>
          </p:cNvCxnSpPr>
          <p:nvPr/>
        </p:nvCxnSpPr>
        <p:spPr>
          <a:xfrm flipH="1" flipV="1">
            <a:off x="5664790" y="3668224"/>
            <a:ext cx="468920" cy="30118"/>
          </a:xfrm>
          <a:prstGeom prst="straightConnector1">
            <a:avLst/>
          </a:prstGeom>
          <a:ln w="28575">
            <a:prstDash val="sysDash"/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7" name="ZoneTexte 36">
            <a:extLst>
              <a:ext uri="{FF2B5EF4-FFF2-40B4-BE49-F238E27FC236}">
                <a16:creationId xmlns:a16="http://schemas.microsoft.com/office/drawing/2014/main" id="{D063E7EC-0149-09BE-515F-44E31F965853}"/>
              </a:ext>
            </a:extLst>
          </p:cNvPr>
          <p:cNvSpPr txBox="1"/>
          <p:nvPr/>
        </p:nvSpPr>
        <p:spPr>
          <a:xfrm>
            <a:off x="5562409" y="3360445"/>
            <a:ext cx="7054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>
                <a:solidFill>
                  <a:srgbClr val="78909C"/>
                </a:solidFill>
              </a:rPr>
              <a:t>Allée des Colibris </a:t>
            </a:r>
          </a:p>
        </p:txBody>
      </p:sp>
      <p:cxnSp>
        <p:nvCxnSpPr>
          <p:cNvPr id="38" name="Connecteur droit avec flèche 37">
            <a:extLst>
              <a:ext uri="{FF2B5EF4-FFF2-40B4-BE49-F238E27FC236}">
                <a16:creationId xmlns:a16="http://schemas.microsoft.com/office/drawing/2014/main" id="{379CEA16-26A8-6646-1FCF-92C29ABB5342}"/>
              </a:ext>
            </a:extLst>
          </p:cNvPr>
          <p:cNvCxnSpPr>
            <a:cxnSpLocks/>
            <a:endCxn id="34" idx="3"/>
          </p:cNvCxnSpPr>
          <p:nvPr/>
        </p:nvCxnSpPr>
        <p:spPr>
          <a:xfrm flipH="1">
            <a:off x="5261563" y="3698342"/>
            <a:ext cx="300846" cy="339900"/>
          </a:xfrm>
          <a:prstGeom prst="straightConnector1">
            <a:avLst/>
          </a:prstGeom>
          <a:ln w="28575">
            <a:prstDash val="sysDash"/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2" name="Connecteur droit avec flèche 41">
            <a:extLst>
              <a:ext uri="{FF2B5EF4-FFF2-40B4-BE49-F238E27FC236}">
                <a16:creationId xmlns:a16="http://schemas.microsoft.com/office/drawing/2014/main" id="{CF892E5D-B906-DECC-91E6-EF2D949A5A6A}"/>
              </a:ext>
            </a:extLst>
          </p:cNvPr>
          <p:cNvCxnSpPr>
            <a:cxnSpLocks/>
          </p:cNvCxnSpPr>
          <p:nvPr/>
        </p:nvCxnSpPr>
        <p:spPr>
          <a:xfrm flipH="1">
            <a:off x="8403336" y="228600"/>
            <a:ext cx="210312" cy="167250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5" name="Connecteur droit avec flèche 44">
            <a:extLst>
              <a:ext uri="{FF2B5EF4-FFF2-40B4-BE49-F238E27FC236}">
                <a16:creationId xmlns:a16="http://schemas.microsoft.com/office/drawing/2014/main" id="{AD7A4D55-D1BC-3CD4-783A-7C26F540AA07}"/>
              </a:ext>
            </a:extLst>
          </p:cNvPr>
          <p:cNvCxnSpPr>
            <a:cxnSpLocks/>
          </p:cNvCxnSpPr>
          <p:nvPr/>
        </p:nvCxnSpPr>
        <p:spPr>
          <a:xfrm flipH="1">
            <a:off x="8102091" y="2365736"/>
            <a:ext cx="210312" cy="167250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6" name="Connecteur droit avec flèche 45">
            <a:extLst>
              <a:ext uri="{FF2B5EF4-FFF2-40B4-BE49-F238E27FC236}">
                <a16:creationId xmlns:a16="http://schemas.microsoft.com/office/drawing/2014/main" id="{71F2FCB4-6456-4628-7933-20010D91FD48}"/>
              </a:ext>
            </a:extLst>
          </p:cNvPr>
          <p:cNvCxnSpPr>
            <a:cxnSpLocks/>
          </p:cNvCxnSpPr>
          <p:nvPr/>
        </p:nvCxnSpPr>
        <p:spPr>
          <a:xfrm flipH="1">
            <a:off x="7855710" y="4605768"/>
            <a:ext cx="210312" cy="167250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id="{290F35BD-30D1-D2BB-39EA-E69C76C42FD8}"/>
              </a:ext>
            </a:extLst>
          </p:cNvPr>
          <p:cNvCxnSpPr>
            <a:cxnSpLocks/>
          </p:cNvCxnSpPr>
          <p:nvPr/>
        </p:nvCxnSpPr>
        <p:spPr>
          <a:xfrm flipH="1" flipV="1">
            <a:off x="6812280" y="5907024"/>
            <a:ext cx="667512" cy="62179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0" name="Connecteur droit avec flèche 49">
            <a:extLst>
              <a:ext uri="{FF2B5EF4-FFF2-40B4-BE49-F238E27FC236}">
                <a16:creationId xmlns:a16="http://schemas.microsoft.com/office/drawing/2014/main" id="{53196622-BAEE-598F-9F91-AA924A1A0A93}"/>
              </a:ext>
            </a:extLst>
          </p:cNvPr>
          <p:cNvCxnSpPr>
            <a:cxnSpLocks/>
          </p:cNvCxnSpPr>
          <p:nvPr/>
        </p:nvCxnSpPr>
        <p:spPr>
          <a:xfrm flipV="1">
            <a:off x="5638215" y="4804838"/>
            <a:ext cx="254032" cy="8085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2" name="Connecteur droit avec flèche 51">
            <a:extLst>
              <a:ext uri="{FF2B5EF4-FFF2-40B4-BE49-F238E27FC236}">
                <a16:creationId xmlns:a16="http://schemas.microsoft.com/office/drawing/2014/main" id="{41F23A5F-A5F7-0492-5529-77A32C10BB95}"/>
              </a:ext>
            </a:extLst>
          </p:cNvPr>
          <p:cNvCxnSpPr>
            <a:cxnSpLocks/>
          </p:cNvCxnSpPr>
          <p:nvPr/>
        </p:nvCxnSpPr>
        <p:spPr>
          <a:xfrm flipV="1">
            <a:off x="5968576" y="3783420"/>
            <a:ext cx="160358" cy="8085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3" name="Connecteur droit avec flèche 52">
            <a:extLst>
              <a:ext uri="{FF2B5EF4-FFF2-40B4-BE49-F238E27FC236}">
                <a16:creationId xmlns:a16="http://schemas.microsoft.com/office/drawing/2014/main" id="{1DF2194D-436F-5A5F-FCB4-71BA6177F34A}"/>
              </a:ext>
            </a:extLst>
          </p:cNvPr>
          <p:cNvCxnSpPr>
            <a:cxnSpLocks/>
          </p:cNvCxnSpPr>
          <p:nvPr/>
        </p:nvCxnSpPr>
        <p:spPr>
          <a:xfrm flipV="1">
            <a:off x="3411122" y="5260182"/>
            <a:ext cx="0" cy="71999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5" name="Connecteur droit avec flèche 54">
            <a:extLst>
              <a:ext uri="{FF2B5EF4-FFF2-40B4-BE49-F238E27FC236}">
                <a16:creationId xmlns:a16="http://schemas.microsoft.com/office/drawing/2014/main" id="{55A420CB-D113-42CB-5325-A43B44107D54}"/>
              </a:ext>
            </a:extLst>
          </p:cNvPr>
          <p:cNvCxnSpPr>
            <a:cxnSpLocks/>
          </p:cNvCxnSpPr>
          <p:nvPr/>
        </p:nvCxnSpPr>
        <p:spPr>
          <a:xfrm flipV="1">
            <a:off x="3561537" y="4971243"/>
            <a:ext cx="374491" cy="19244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8" name="Connecteur droit avec flèche 57">
            <a:extLst>
              <a:ext uri="{FF2B5EF4-FFF2-40B4-BE49-F238E27FC236}">
                <a16:creationId xmlns:a16="http://schemas.microsoft.com/office/drawing/2014/main" id="{35E8EC87-B404-86B6-1F57-3A01312AB4BC}"/>
              </a:ext>
            </a:extLst>
          </p:cNvPr>
          <p:cNvCxnSpPr>
            <a:cxnSpLocks/>
          </p:cNvCxnSpPr>
          <p:nvPr/>
        </p:nvCxnSpPr>
        <p:spPr>
          <a:xfrm flipH="1" flipV="1">
            <a:off x="3579624" y="6074997"/>
            <a:ext cx="647906" cy="2565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0" name="Connecteur droit avec flèche 59">
            <a:extLst>
              <a:ext uri="{FF2B5EF4-FFF2-40B4-BE49-F238E27FC236}">
                <a16:creationId xmlns:a16="http://schemas.microsoft.com/office/drawing/2014/main" id="{6C6FEC1E-0C4A-AEAA-7F5F-5EE8F2CDF1AD}"/>
              </a:ext>
            </a:extLst>
          </p:cNvPr>
          <p:cNvCxnSpPr>
            <a:cxnSpLocks/>
          </p:cNvCxnSpPr>
          <p:nvPr/>
        </p:nvCxnSpPr>
        <p:spPr>
          <a:xfrm flipH="1">
            <a:off x="4648574" y="5785466"/>
            <a:ext cx="731147" cy="19471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3" name="Connecteur droit avec flèche 62">
            <a:extLst>
              <a:ext uri="{FF2B5EF4-FFF2-40B4-BE49-F238E27FC236}">
                <a16:creationId xmlns:a16="http://schemas.microsoft.com/office/drawing/2014/main" id="{E690ECDC-82C6-52AD-7800-78F6BE4F57EB}"/>
              </a:ext>
            </a:extLst>
          </p:cNvPr>
          <p:cNvCxnSpPr>
            <a:cxnSpLocks/>
          </p:cNvCxnSpPr>
          <p:nvPr/>
        </p:nvCxnSpPr>
        <p:spPr>
          <a:xfrm flipH="1">
            <a:off x="5854301" y="5785466"/>
            <a:ext cx="76287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7" name="ZoneTexte 66">
            <a:extLst>
              <a:ext uri="{FF2B5EF4-FFF2-40B4-BE49-F238E27FC236}">
                <a16:creationId xmlns:a16="http://schemas.microsoft.com/office/drawing/2014/main" id="{4AF806EC-8788-79D3-0F6F-537E54EA6FEC}"/>
              </a:ext>
            </a:extLst>
          </p:cNvPr>
          <p:cNvSpPr txBox="1"/>
          <p:nvPr/>
        </p:nvSpPr>
        <p:spPr>
          <a:xfrm>
            <a:off x="882264" y="2483392"/>
            <a:ext cx="1709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Accès fermés</a:t>
            </a:r>
          </a:p>
        </p:txBody>
      </p:sp>
      <p:sp>
        <p:nvSpPr>
          <p:cNvPr id="68" name="ZoneTexte 67">
            <a:extLst>
              <a:ext uri="{FF2B5EF4-FFF2-40B4-BE49-F238E27FC236}">
                <a16:creationId xmlns:a16="http://schemas.microsoft.com/office/drawing/2014/main" id="{DE24727D-9570-DCA4-1E8C-BC69D57A7B5B}"/>
              </a:ext>
            </a:extLst>
          </p:cNvPr>
          <p:cNvSpPr txBox="1"/>
          <p:nvPr/>
        </p:nvSpPr>
        <p:spPr>
          <a:xfrm>
            <a:off x="882264" y="1722878"/>
            <a:ext cx="201469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Secteur : </a:t>
            </a:r>
          </a:p>
          <a:p>
            <a:r>
              <a:rPr lang="fr-FR" sz="1200" i="1" dirty="0">
                <a:solidFill>
                  <a:srgbClr val="E952BE"/>
                </a:solidFill>
              </a:rPr>
              <a:t>Les Nocturnes au marché </a:t>
            </a:r>
            <a:endParaRPr lang="fr-FR" i="1" dirty="0">
              <a:solidFill>
                <a:srgbClr val="E952BE"/>
              </a:solidFill>
            </a:endParaRPr>
          </a:p>
        </p:txBody>
      </p:sp>
      <p:sp>
        <p:nvSpPr>
          <p:cNvPr id="69" name="ZoneTexte 68">
            <a:extLst>
              <a:ext uri="{FF2B5EF4-FFF2-40B4-BE49-F238E27FC236}">
                <a16:creationId xmlns:a16="http://schemas.microsoft.com/office/drawing/2014/main" id="{1E138437-4C20-2336-25E9-14FDC4A67C54}"/>
              </a:ext>
            </a:extLst>
          </p:cNvPr>
          <p:cNvSpPr txBox="1"/>
          <p:nvPr/>
        </p:nvSpPr>
        <p:spPr>
          <a:xfrm>
            <a:off x="882264" y="2951280"/>
            <a:ext cx="2521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Déviations conseillées</a:t>
            </a:r>
          </a:p>
        </p:txBody>
      </p:sp>
      <p:sp>
        <p:nvSpPr>
          <p:cNvPr id="70" name="ZoneTexte 69">
            <a:extLst>
              <a:ext uri="{FF2B5EF4-FFF2-40B4-BE49-F238E27FC236}">
                <a16:creationId xmlns:a16="http://schemas.microsoft.com/office/drawing/2014/main" id="{42E2C718-A64B-3FA9-EF3E-D50DB49FBCF0}"/>
              </a:ext>
            </a:extLst>
          </p:cNvPr>
          <p:cNvSpPr txBox="1"/>
          <p:nvPr/>
        </p:nvSpPr>
        <p:spPr>
          <a:xfrm>
            <a:off x="882264" y="3320612"/>
            <a:ext cx="2521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Accès Parking</a:t>
            </a:r>
          </a:p>
        </p:txBody>
      </p:sp>
    </p:spTree>
    <p:extLst>
      <p:ext uri="{BB962C8B-B14F-4D97-AF65-F5344CB8AC3E}">
        <p14:creationId xmlns:p14="http://schemas.microsoft.com/office/powerpoint/2010/main" val="8783621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37</Words>
  <Application>Microsoft Office PowerPoint</Application>
  <PresentationFormat>Grand écran</PresentationFormat>
  <Paragraphs>12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Trebuchet MS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Clara HAINCOURT</dc:creator>
  <cp:lastModifiedBy>Clara HAINCOURT</cp:lastModifiedBy>
  <cp:revision>1</cp:revision>
  <dcterms:created xsi:type="dcterms:W3CDTF">2025-07-09T14:51:32Z</dcterms:created>
  <dcterms:modified xsi:type="dcterms:W3CDTF">2025-07-09T15:09:40Z</dcterms:modified>
</cp:coreProperties>
</file>